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jpg" ContentType="image/jp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firstSlideNum="0" showSpecialPlsOnTitleSld="0" saveSubsetFonts="1">
  <p:sldMasterIdLst>
    <p:sldMasterId id="2147484129" r:id="rId1"/>
  </p:sldMasterIdLst>
  <p:notesMasterIdLst>
    <p:notesMasterId r:id="rId11"/>
  </p:notesMasterIdLst>
  <p:handoutMasterIdLst>
    <p:handoutMasterId r:id="rId12"/>
  </p:handoutMasterIdLst>
  <p:sldIdLst>
    <p:sldId id="283" r:id="rId2"/>
    <p:sldId id="258" r:id="rId3"/>
    <p:sldId id="282" r:id="rId4"/>
    <p:sldId id="293" r:id="rId5"/>
    <p:sldId id="260" r:id="rId6"/>
    <p:sldId id="294" r:id="rId7"/>
    <p:sldId id="273" r:id="rId8"/>
    <p:sldId id="292" r:id="rId9"/>
    <p:sldId id="267" r:id="rId10"/>
  </p:sldIdLst>
  <p:sldSz cx="12192000" cy="6858000"/>
  <p:notesSz cx="6799263" cy="9929813"/>
  <p:defaultTextStyle>
    <a:defPPr>
      <a:defRPr kern="0"/>
    </a:def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clrMru>
    <a:srgbClr val="39A19A"/>
    <a:srgbClr val="FFB0B3"/>
    <a:srgbClr val="FFE7E8"/>
    <a:srgbClr val="C41700"/>
    <a:srgbClr val="FFB5AB"/>
    <a:srgbClr val="F21D00"/>
    <a:srgbClr val="FCEBB6"/>
    <a:srgbClr val="D0A10A"/>
    <a:srgbClr val="C4EAE7"/>
    <a:srgbClr val="FFD1D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等深淺樣式 2 - 輔色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無樣式、表格格線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2735" autoAdjust="0"/>
  </p:normalViewPr>
  <p:slideViewPr>
    <p:cSldViewPr>
      <p:cViewPr varScale="1">
        <p:scale>
          <a:sx n="99" d="100"/>
          <a:sy n="99" d="100"/>
        </p:scale>
        <p:origin x="912" y="72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>
            <a:extLst>
              <a:ext uri="{FF2B5EF4-FFF2-40B4-BE49-F238E27FC236}">
                <a16:creationId xmlns:a16="http://schemas.microsoft.com/office/drawing/2014/main" id="{A7D0E833-9476-FB31-4549-54DFC790AD13}"/>
              </a:ext>
            </a:extLst>
          </p:cNvPr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46400" cy="496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703" tIns="46351" rIns="92703" bIns="46351" numCol="1" anchor="t" anchorCtr="0" compatLnSpc="1">
            <a:prstTxWarp prst="textNoShape">
              <a:avLst/>
            </a:prstTxWarp>
          </a:bodyPr>
          <a:lstStyle>
            <a:lvl1pPr defTabSz="927563" eaLnBrk="1" hangingPunct="1">
              <a:defRPr sz="1200">
                <a:latin typeface="Arial" charset="0"/>
                <a:ea typeface="新細明體" pitchFamily="18" charset="-120"/>
              </a:defRPr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4099" name="Rectangle 3">
            <a:extLst>
              <a:ext uri="{FF2B5EF4-FFF2-40B4-BE49-F238E27FC236}">
                <a16:creationId xmlns:a16="http://schemas.microsoft.com/office/drawing/2014/main" id="{E375E4C0-93EA-7B25-CEA7-491657CDB148}"/>
              </a:ext>
            </a:extLst>
          </p:cNvPr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51275" y="0"/>
            <a:ext cx="2946400" cy="496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703" tIns="46351" rIns="92703" bIns="46351" numCol="1" anchor="t" anchorCtr="0" compatLnSpc="1">
            <a:prstTxWarp prst="textNoShape">
              <a:avLst/>
            </a:prstTxWarp>
          </a:bodyPr>
          <a:lstStyle>
            <a:lvl1pPr algn="r" defTabSz="927563" eaLnBrk="1" hangingPunct="1">
              <a:defRPr sz="1200">
                <a:latin typeface="Arial" charset="0"/>
                <a:ea typeface="新細明體" pitchFamily="18" charset="-120"/>
              </a:defRPr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4100" name="Rectangle 4">
            <a:extLst>
              <a:ext uri="{FF2B5EF4-FFF2-40B4-BE49-F238E27FC236}">
                <a16:creationId xmlns:a16="http://schemas.microsoft.com/office/drawing/2014/main" id="{1D948293-339C-5435-A4C6-A39DD700B4B7}"/>
              </a:ext>
            </a:extLst>
          </p:cNvPr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9431338"/>
            <a:ext cx="2946400" cy="496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703" tIns="46351" rIns="92703" bIns="46351" numCol="1" anchor="b" anchorCtr="0" compatLnSpc="1">
            <a:prstTxWarp prst="textNoShape">
              <a:avLst/>
            </a:prstTxWarp>
          </a:bodyPr>
          <a:lstStyle>
            <a:lvl1pPr defTabSz="927563" eaLnBrk="1" hangingPunct="1">
              <a:defRPr sz="1200">
                <a:latin typeface="Arial" charset="0"/>
                <a:ea typeface="新細明體" pitchFamily="18" charset="-120"/>
              </a:defRPr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4101" name="Rectangle 5">
            <a:extLst>
              <a:ext uri="{FF2B5EF4-FFF2-40B4-BE49-F238E27FC236}">
                <a16:creationId xmlns:a16="http://schemas.microsoft.com/office/drawing/2014/main" id="{C49BAC91-B948-0B88-4332-B9FB18AF2253}"/>
              </a:ext>
            </a:extLst>
          </p:cNvPr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51275" y="9431338"/>
            <a:ext cx="2946400" cy="496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703" tIns="46351" rIns="92703" bIns="46351" numCol="1" anchor="b" anchorCtr="0" compatLnSpc="1">
            <a:prstTxWarp prst="textNoShape">
              <a:avLst/>
            </a:prstTxWarp>
          </a:bodyPr>
          <a:lstStyle>
            <a:lvl1pPr algn="r" defTabSz="927100" eaLnBrk="1" hangingPunct="1">
              <a:defRPr sz="1200"/>
            </a:lvl1pPr>
          </a:lstStyle>
          <a:p>
            <a:pPr>
              <a:defRPr/>
            </a:pPr>
            <a:fld id="{15E56BC4-4072-4D94-BB8E-BFDBA8618D83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1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>
            <a:extLst>
              <a:ext uri="{FF2B5EF4-FFF2-40B4-BE49-F238E27FC236}">
                <a16:creationId xmlns:a16="http://schemas.microsoft.com/office/drawing/2014/main" id="{0C729DB1-D75B-716F-5E53-E114DEE6B212}"/>
              </a:ext>
            </a:extLst>
          </p:cNvPr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46400" cy="496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703" tIns="46351" rIns="92703" bIns="46351" numCol="1" anchor="t" anchorCtr="0" compatLnSpc="1">
            <a:prstTxWarp prst="textNoShape">
              <a:avLst/>
            </a:prstTxWarp>
          </a:bodyPr>
          <a:lstStyle>
            <a:lvl1pPr defTabSz="927563" eaLnBrk="1" hangingPunct="1">
              <a:defRPr sz="1200">
                <a:latin typeface="Arial" charset="0"/>
                <a:ea typeface="新細明體" pitchFamily="18" charset="-120"/>
              </a:defRPr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12291" name="Rectangle 3">
            <a:extLst>
              <a:ext uri="{FF2B5EF4-FFF2-40B4-BE49-F238E27FC236}">
                <a16:creationId xmlns:a16="http://schemas.microsoft.com/office/drawing/2014/main" id="{8755CEFB-A339-1E18-9215-7EA12CA810FD}"/>
              </a:ext>
            </a:extLst>
          </p:cNvPr>
          <p:cNvSpPr>
            <a:spLocks noGrp="1" noChangeArrowheads="1"/>
          </p:cNvSpPr>
          <p:nvPr>
            <p:ph type="dt" idx="1"/>
          </p:nvPr>
        </p:nvSpPr>
        <p:spPr bwMode="auto">
          <a:xfrm>
            <a:off x="3851275" y="0"/>
            <a:ext cx="2946400" cy="496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703" tIns="46351" rIns="92703" bIns="46351" numCol="1" anchor="t" anchorCtr="0" compatLnSpc="1">
            <a:prstTxWarp prst="textNoShape">
              <a:avLst/>
            </a:prstTxWarp>
          </a:bodyPr>
          <a:lstStyle>
            <a:lvl1pPr algn="r" defTabSz="927563" eaLnBrk="1" hangingPunct="1">
              <a:defRPr sz="1200">
                <a:latin typeface="Arial" charset="0"/>
                <a:ea typeface="新細明體" pitchFamily="18" charset="-120"/>
              </a:defRPr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6148" name="Rectangle 4">
            <a:extLst>
              <a:ext uri="{FF2B5EF4-FFF2-40B4-BE49-F238E27FC236}">
                <a16:creationId xmlns:a16="http://schemas.microsoft.com/office/drawing/2014/main" id="{48304720-234D-7C14-A9E5-A424BD502233}"/>
              </a:ext>
            </a:extLst>
          </p:cNvPr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95250" y="744538"/>
            <a:ext cx="6613525" cy="37211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2293" name="Rectangle 5">
            <a:extLst>
              <a:ext uri="{FF2B5EF4-FFF2-40B4-BE49-F238E27FC236}">
                <a16:creationId xmlns:a16="http://schemas.microsoft.com/office/drawing/2014/main" id="{330930ED-8159-4956-0211-1CE2E5885B24}"/>
              </a:ext>
            </a:extLst>
          </p:cNvPr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79450" y="4714875"/>
            <a:ext cx="5440363" cy="4470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703" tIns="46351" rIns="92703" bIns="46351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TW" altLang="en-US" noProof="0"/>
              <a:t>按一下以編輯母片</a:t>
            </a:r>
          </a:p>
          <a:p>
            <a:pPr lvl="1"/>
            <a:r>
              <a:rPr lang="zh-TW" altLang="en-US" noProof="0"/>
              <a:t>第二層</a:t>
            </a:r>
          </a:p>
          <a:p>
            <a:pPr lvl="2"/>
            <a:r>
              <a:rPr lang="zh-TW" altLang="en-US" noProof="0"/>
              <a:t>第三層</a:t>
            </a:r>
          </a:p>
          <a:p>
            <a:pPr lvl="3"/>
            <a:r>
              <a:rPr lang="zh-TW" altLang="en-US" noProof="0"/>
              <a:t>第四層</a:t>
            </a:r>
          </a:p>
          <a:p>
            <a:pPr lvl="4"/>
            <a:r>
              <a:rPr lang="zh-TW" altLang="en-US" noProof="0"/>
              <a:t>第五層</a:t>
            </a:r>
          </a:p>
        </p:txBody>
      </p:sp>
      <p:sp>
        <p:nvSpPr>
          <p:cNvPr id="12294" name="Rectangle 6">
            <a:extLst>
              <a:ext uri="{FF2B5EF4-FFF2-40B4-BE49-F238E27FC236}">
                <a16:creationId xmlns:a16="http://schemas.microsoft.com/office/drawing/2014/main" id="{76128EDD-ECB4-BE85-6B42-DC91D0BAB0D8}"/>
              </a:ext>
            </a:extLst>
          </p:cNvPr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9431338"/>
            <a:ext cx="2946400" cy="496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703" tIns="46351" rIns="92703" bIns="46351" numCol="1" anchor="b" anchorCtr="0" compatLnSpc="1">
            <a:prstTxWarp prst="textNoShape">
              <a:avLst/>
            </a:prstTxWarp>
          </a:bodyPr>
          <a:lstStyle>
            <a:lvl1pPr defTabSz="927563" eaLnBrk="1" hangingPunct="1">
              <a:defRPr sz="1200">
                <a:latin typeface="Arial" charset="0"/>
                <a:ea typeface="新細明體" pitchFamily="18" charset="-120"/>
              </a:defRPr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12295" name="Rectangle 7">
            <a:extLst>
              <a:ext uri="{FF2B5EF4-FFF2-40B4-BE49-F238E27FC236}">
                <a16:creationId xmlns:a16="http://schemas.microsoft.com/office/drawing/2014/main" id="{5B809E1F-3B12-FA1E-5FBE-3030D77363F3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51275" y="9431338"/>
            <a:ext cx="2946400" cy="496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703" tIns="46351" rIns="92703" bIns="46351" numCol="1" anchor="b" anchorCtr="0" compatLnSpc="1">
            <a:prstTxWarp prst="textNoShape">
              <a:avLst/>
            </a:prstTxWarp>
          </a:bodyPr>
          <a:lstStyle>
            <a:lvl1pPr algn="r" defTabSz="927100" eaLnBrk="1" hangingPunct="1">
              <a:defRPr sz="1200"/>
            </a:lvl1pPr>
          </a:lstStyle>
          <a:p>
            <a:pPr>
              <a:defRPr/>
            </a:pPr>
            <a:fld id="{867A4E3F-7475-4319-9E03-02B8190CB7D4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2938783020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Arial" charset="0"/>
        <a:ea typeface="新細明體" pitchFamily="18" charset="-120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Arial" charset="0"/>
        <a:ea typeface="新細明體" pitchFamily="18" charset="-120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Arial" charset="0"/>
        <a:ea typeface="新細明體" pitchFamily="18" charset="-120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Arial" charset="0"/>
        <a:ea typeface="新細明體" pitchFamily="18" charset="-120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Arial" charset="0"/>
        <a:ea typeface="新細明體" pitchFamily="18" charset="-120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>
            <a:extLst>
              <a:ext uri="{FF2B5EF4-FFF2-40B4-BE49-F238E27FC236}">
                <a16:creationId xmlns:a16="http://schemas.microsoft.com/office/drawing/2014/main" id="{40CA2D3B-5DC3-F1BA-9D40-09E47EE02E51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95250" y="744538"/>
            <a:ext cx="6613525" cy="3721100"/>
          </a:xfrm>
          <a:ln/>
        </p:spPr>
      </p:sp>
      <p:sp>
        <p:nvSpPr>
          <p:cNvPr id="9219" name="Rectangle 3">
            <a:extLst>
              <a:ext uri="{FF2B5EF4-FFF2-40B4-BE49-F238E27FC236}">
                <a16:creationId xmlns:a16="http://schemas.microsoft.com/office/drawing/2014/main" id="{4C0DE94B-C030-DE29-EC42-EF61FF91D025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zh-TW" altLang="zh-TW">
              <a:latin typeface="Arial" panose="020B0604020202020204" pitchFamily="34" charset="0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投影片圖像版面配置區 1">
            <a:extLst>
              <a:ext uri="{FF2B5EF4-FFF2-40B4-BE49-F238E27FC236}">
                <a16:creationId xmlns:a16="http://schemas.microsoft.com/office/drawing/2014/main" id="{266B3044-648C-AFC2-BA72-02432708697C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95250" y="744538"/>
            <a:ext cx="6613525" cy="3721100"/>
          </a:xfrm>
          <a:ln/>
        </p:spPr>
      </p:sp>
      <p:sp>
        <p:nvSpPr>
          <p:cNvPr id="12291" name="備忘稿版面配置區 2">
            <a:extLst>
              <a:ext uri="{FF2B5EF4-FFF2-40B4-BE49-F238E27FC236}">
                <a16:creationId xmlns:a16="http://schemas.microsoft.com/office/drawing/2014/main" id="{207C4CB6-B5DC-B3CF-003C-D60FC72960A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zh-TW" altLang="zh-TW" sz="1800" kern="100" dirty="0">
                <a:effectLst/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冠榮橡膠為二代接班廠商，二代許柏</a:t>
            </a:r>
            <a:r>
              <a:rPr lang="zh-TW" altLang="en-US" sz="1800" kern="100" dirty="0">
                <a:effectLst/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逸</a:t>
            </a:r>
            <a:r>
              <a:rPr lang="zh-TW" altLang="zh-TW" sz="1800" kern="100" dirty="0">
                <a:effectLst/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於</a:t>
            </a:r>
            <a:r>
              <a:rPr lang="en-US" altLang="zh-TW" sz="1800" kern="100" dirty="0">
                <a:effectLst/>
                <a:latin typeface="Times New Roman" panose="02020603050405020304" pitchFamily="18" charset="0"/>
                <a:ea typeface="標楷體" panose="03000509000000000000" pitchFamily="65" charset="-120"/>
                <a:cs typeface="Mangal" panose="02040503050203030202" pitchFamily="18" charset="0"/>
              </a:rPr>
              <a:t>2021</a:t>
            </a:r>
            <a:r>
              <a:rPr lang="zh-TW" altLang="zh-TW" sz="1800" kern="100" dirty="0">
                <a:effectLst/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年正式接管冠榮管理，即開始打破傳統產業思維，建立有條理的管理方式及透明化管理，導入成品系統條碼化，除新增全自動及半自動機械減輕員工工作量外，亦針對硬體設備軟體設備積極更新。並期望藉由政府資源協助冠榮橡膠於</a:t>
            </a:r>
            <a:r>
              <a:rPr lang="en-US" altLang="zh-TW" sz="1800" kern="100" dirty="0">
                <a:effectLst/>
                <a:latin typeface="Times New Roman" panose="02020603050405020304" pitchFamily="18" charset="0"/>
                <a:ea typeface="標楷體" panose="03000509000000000000" pitchFamily="65" charset="-120"/>
                <a:cs typeface="Mangal" panose="02040503050203030202" pitchFamily="18" charset="0"/>
              </a:rPr>
              <a:t>3</a:t>
            </a:r>
            <a:r>
              <a:rPr lang="zh-TW" altLang="zh-TW" sz="1800" kern="100" dirty="0">
                <a:effectLst/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年內可申請</a:t>
            </a:r>
            <a:r>
              <a:rPr lang="en-US" altLang="zh-TW" sz="1800" kern="100" dirty="0">
                <a:effectLst/>
                <a:latin typeface="Times New Roman" panose="02020603050405020304" pitchFamily="18" charset="0"/>
                <a:ea typeface="標楷體" panose="03000509000000000000" pitchFamily="65" charset="-120"/>
                <a:cs typeface="Mangal" panose="02040503050203030202" pitchFamily="18" charset="0"/>
              </a:rPr>
              <a:t>TS16949</a:t>
            </a:r>
            <a:r>
              <a:rPr lang="zh-TW" altLang="zh-TW" sz="1800" kern="100" dirty="0">
                <a:effectLst/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之認證，雖已得到日本車廠品質評鑑</a:t>
            </a:r>
            <a:r>
              <a:rPr lang="en-US" altLang="zh-TW" sz="1800" kern="100" dirty="0">
                <a:effectLst/>
                <a:latin typeface="Times New Roman" panose="02020603050405020304" pitchFamily="18" charset="0"/>
                <a:ea typeface="標楷體" panose="03000509000000000000" pitchFamily="65" charset="-120"/>
                <a:cs typeface="Mangal" panose="02040503050203030202" pitchFamily="18" charset="0"/>
              </a:rPr>
              <a:t>A</a:t>
            </a:r>
            <a:r>
              <a:rPr lang="zh-TW" altLang="zh-TW" sz="1800" kern="100" dirty="0">
                <a:effectLst/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級廠商，但仍期望正式加入車廠供應鏈。</a:t>
            </a:r>
            <a:endParaRPr lang="zh-TW" altLang="zh-TW" sz="1800" kern="100" dirty="0">
              <a:effectLst/>
              <a:latin typeface="Calibri" panose="020F0502020204030204" pitchFamily="34" charset="0"/>
              <a:ea typeface="新細明體" panose="02020500000000000000" pitchFamily="18" charset="-120"/>
              <a:cs typeface="Mangal" panose="02040503050203030202" pitchFamily="18" charset="0"/>
            </a:endParaRPr>
          </a:p>
          <a:p>
            <a:pPr eaLnBrk="1" hangingPunct="1"/>
            <a:endParaRPr lang="zh-TW" altLang="en-US" dirty="0">
              <a:latin typeface="Arial" panose="020B0604020202020204" pitchFamily="34" charset="0"/>
            </a:endParaRPr>
          </a:p>
        </p:txBody>
      </p:sp>
      <p:sp>
        <p:nvSpPr>
          <p:cNvPr id="12292" name="投影片編號版面配置區 3">
            <a:extLst>
              <a:ext uri="{FF2B5EF4-FFF2-40B4-BE49-F238E27FC236}">
                <a16:creationId xmlns:a16="http://schemas.microsoft.com/office/drawing/2014/main" id="{66C46A0C-0F7A-33D4-AC87-0D583CD05A68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2710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1pPr>
            <a:lvl2pPr marL="742950" indent="-285750" defTabSz="92710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2pPr>
            <a:lvl3pPr marL="1143000" indent="-228600" defTabSz="92710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3pPr>
            <a:lvl4pPr marL="1600200" indent="-228600" defTabSz="92710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4pPr>
            <a:lvl5pPr marL="2057400" indent="-228600" defTabSz="92710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5pPr>
            <a:lvl6pPr marL="2514600" indent="-228600" defTabSz="927100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6pPr>
            <a:lvl7pPr marL="2971800" indent="-228600" defTabSz="927100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7pPr>
            <a:lvl8pPr marL="3429000" indent="-228600" defTabSz="927100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8pPr>
            <a:lvl9pPr marL="3886200" indent="-228600" defTabSz="927100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9pPr>
          </a:lstStyle>
          <a:p>
            <a:pPr>
              <a:spcBef>
                <a:spcPct val="0"/>
              </a:spcBef>
            </a:pPr>
            <a:fld id="{E2E7A662-9675-401B-A0A7-494B3E03379F}" type="slidenum">
              <a:rPr lang="en-US" altLang="zh-TW" smtClean="0"/>
              <a:pPr>
                <a:spcBef>
                  <a:spcPct val="0"/>
                </a:spcBef>
              </a:pPr>
              <a:t>2</a:t>
            </a:fld>
            <a:endParaRPr lang="en-US" altLang="zh-TW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投影片影像版面配置區 1">
            <a:extLst>
              <a:ext uri="{FF2B5EF4-FFF2-40B4-BE49-F238E27FC236}">
                <a16:creationId xmlns:a16="http://schemas.microsoft.com/office/drawing/2014/main" id="{1215142B-7A64-5F80-FB7F-A8E0865BED35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95250" y="744538"/>
            <a:ext cx="6613525" cy="3721100"/>
          </a:xfrm>
          <a:ln/>
        </p:spPr>
      </p:sp>
      <p:sp>
        <p:nvSpPr>
          <p:cNvPr id="21507" name="備忘稿版面配置區 2">
            <a:extLst>
              <a:ext uri="{FF2B5EF4-FFF2-40B4-BE49-F238E27FC236}">
                <a16:creationId xmlns:a16="http://schemas.microsoft.com/office/drawing/2014/main" id="{14A4929B-F19C-9038-F0EF-CE8392B125A8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pPr>
              <a:lnSpc>
                <a:spcPct val="150000"/>
              </a:lnSpc>
              <a:defRPr/>
            </a:pPr>
            <a:r>
              <a:rPr lang="zh-TW" altLang="en-US" dirty="0">
                <a:solidFill>
                  <a:schemeClr val="tx2"/>
                </a:solidFill>
                <a:latin typeface="Noto Sans CJK TC Regular"/>
                <a:ea typeface="Noto Sans CJK TC Regular"/>
                <a:cs typeface="Times New Roman" panose="02020603050405020304" pitchFamily="18" charset="0"/>
              </a:rPr>
              <a:t>設備生產即收集各站資料，設備停機或是故障可即時發現。</a:t>
            </a:r>
            <a:endParaRPr lang="en-US" altLang="zh-TW" dirty="0">
              <a:solidFill>
                <a:schemeClr val="tx2"/>
              </a:solidFill>
              <a:latin typeface="Noto Sans CJK TC Regular"/>
              <a:ea typeface="Noto Sans CJK TC Regular"/>
              <a:cs typeface="Times New Roman" panose="02020603050405020304" pitchFamily="18" charset="0"/>
            </a:endParaRPr>
          </a:p>
          <a:p>
            <a:pPr marL="457200" indent="-457200">
              <a:lnSpc>
                <a:spcPct val="150000"/>
              </a:lnSpc>
              <a:defRPr/>
            </a:pPr>
            <a:r>
              <a:rPr lang="en-US" altLang="zh-TW" dirty="0">
                <a:solidFill>
                  <a:schemeClr val="tx2"/>
                </a:solidFill>
                <a:latin typeface="Noto Sans CJK TC Regular"/>
                <a:ea typeface="Noto Sans CJK TC Regular"/>
                <a:cs typeface="Times New Roman" panose="02020603050405020304" pitchFamily="18" charset="0"/>
              </a:rPr>
              <a:t>2. </a:t>
            </a:r>
            <a:r>
              <a:rPr lang="zh-TW" altLang="en-US" dirty="0">
                <a:solidFill>
                  <a:schemeClr val="tx2"/>
                </a:solidFill>
                <a:latin typeface="Noto Sans CJK TC Regular"/>
                <a:ea typeface="Noto Sans CJK TC Regular"/>
                <a:cs typeface="Times New Roman" panose="02020603050405020304" pitchFamily="18" charset="0"/>
              </a:rPr>
              <a:t>   提供各生產站效率、時序計算、</a:t>
            </a:r>
            <a:r>
              <a:rPr lang="en-US" altLang="zh-TW" dirty="0">
                <a:solidFill>
                  <a:schemeClr val="tx2"/>
                </a:solidFill>
                <a:latin typeface="Noto Sans CJK TC Regular"/>
                <a:ea typeface="Noto Sans CJK TC Regular"/>
                <a:cs typeface="Times New Roman" panose="02020603050405020304" pitchFamily="18" charset="0"/>
              </a:rPr>
              <a:t>OEE</a:t>
            </a:r>
            <a:r>
              <a:rPr lang="zh-TW" altLang="en-US" dirty="0">
                <a:solidFill>
                  <a:schemeClr val="tx2"/>
                </a:solidFill>
                <a:latin typeface="Noto Sans CJK TC Regular"/>
                <a:ea typeface="Noto Sans CJK TC Regular"/>
                <a:cs typeface="Times New Roman" panose="02020603050405020304" pitchFamily="18" charset="0"/>
              </a:rPr>
              <a:t>分析及整合、自動蒐集停機</a:t>
            </a:r>
            <a:endParaRPr lang="en-US" altLang="zh-TW" dirty="0">
              <a:solidFill>
                <a:schemeClr val="tx2"/>
              </a:solidFill>
              <a:latin typeface="Noto Sans CJK TC Regular"/>
              <a:ea typeface="Noto Sans CJK TC Regular"/>
              <a:cs typeface="Times New Roman" panose="02020603050405020304" pitchFamily="18" charset="0"/>
            </a:endParaRPr>
          </a:p>
          <a:p>
            <a:pPr marL="457200" indent="-457200">
              <a:lnSpc>
                <a:spcPct val="150000"/>
              </a:lnSpc>
              <a:defRPr/>
            </a:pPr>
            <a:r>
              <a:rPr lang="zh-TW" altLang="en-US" dirty="0">
                <a:solidFill>
                  <a:schemeClr val="tx2"/>
                </a:solidFill>
                <a:latin typeface="Noto Sans CJK TC Regular"/>
                <a:ea typeface="Noto Sans CJK TC Regular"/>
                <a:cs typeface="Times New Roman" panose="02020603050405020304" pitchFamily="18" charset="0"/>
              </a:rPr>
              <a:t>       詳情，提供多樣報表及圖形化圖表以便管理人員分析及決策之服務。</a:t>
            </a:r>
            <a:endParaRPr lang="en-US" altLang="zh-TW" dirty="0">
              <a:solidFill>
                <a:schemeClr val="tx2"/>
              </a:solidFill>
              <a:latin typeface="Noto Sans CJK TC Regular"/>
              <a:ea typeface="Noto Sans CJK TC Regular"/>
              <a:cs typeface="Times New Roman" panose="02020603050405020304" pitchFamily="18" charset="0"/>
            </a:endParaRPr>
          </a:p>
          <a:p>
            <a:pPr marL="457200" indent="-457200">
              <a:lnSpc>
                <a:spcPct val="150000"/>
              </a:lnSpc>
              <a:defRPr/>
            </a:pPr>
            <a:r>
              <a:rPr lang="en-US" altLang="zh-TW" dirty="0">
                <a:solidFill>
                  <a:schemeClr val="tx2"/>
                </a:solidFill>
                <a:latin typeface="Noto Sans CJK TC Regular"/>
                <a:ea typeface="Noto Sans CJK TC Regular"/>
                <a:cs typeface="Times New Roman" panose="02020603050405020304" pitchFamily="18" charset="0"/>
              </a:rPr>
              <a:t>3.</a:t>
            </a:r>
            <a:r>
              <a:rPr lang="zh-TW" altLang="en-US" dirty="0">
                <a:solidFill>
                  <a:schemeClr val="tx2"/>
                </a:solidFill>
                <a:latin typeface="Noto Sans CJK TC Regular"/>
                <a:ea typeface="Noto Sans CJK TC Regular"/>
                <a:cs typeface="Times New Roman" panose="02020603050405020304" pitchFamily="18" charset="0"/>
              </a:rPr>
              <a:t>    提供電子生產排程規劃可匯出日報表、月報表或指定日期時段報表</a:t>
            </a:r>
            <a:endParaRPr lang="en-US" altLang="zh-TW" dirty="0">
              <a:solidFill>
                <a:schemeClr val="tx2"/>
              </a:solidFill>
              <a:latin typeface="Noto Sans CJK TC Regular"/>
              <a:ea typeface="Noto Sans CJK TC Regular"/>
              <a:cs typeface="Times New Roman" panose="02020603050405020304" pitchFamily="18" charset="0"/>
            </a:endParaRPr>
          </a:p>
          <a:p>
            <a:pPr marL="457200" indent="-457200">
              <a:lnSpc>
                <a:spcPct val="150000"/>
              </a:lnSpc>
              <a:defRPr/>
            </a:pPr>
            <a:r>
              <a:rPr lang="en-US" altLang="zh-TW" dirty="0">
                <a:solidFill>
                  <a:schemeClr val="tx2"/>
                </a:solidFill>
                <a:latin typeface="Noto Sans CJK TC Regular"/>
                <a:ea typeface="Noto Sans CJK TC Regular"/>
                <a:cs typeface="Times New Roman" panose="02020603050405020304" pitchFamily="18" charset="0"/>
              </a:rPr>
              <a:t>5.    </a:t>
            </a:r>
            <a:r>
              <a:rPr lang="zh-TW" altLang="en-US" dirty="0">
                <a:solidFill>
                  <a:schemeClr val="tx2"/>
                </a:solidFill>
                <a:latin typeface="Noto Sans CJK TC Regular"/>
                <a:ea typeface="Noto Sans CJK TC Regular"/>
                <a:cs typeface="Times New Roman" panose="02020603050405020304" pitchFamily="18" charset="0"/>
              </a:rPr>
              <a:t>使用者可使用桌機、筆電並支援手機</a:t>
            </a:r>
            <a:r>
              <a:rPr lang="en-US" altLang="zh-TW" dirty="0">
                <a:solidFill>
                  <a:schemeClr val="tx2"/>
                </a:solidFill>
                <a:latin typeface="Noto Sans CJK TC Regular"/>
                <a:ea typeface="Noto Sans CJK TC Regular"/>
                <a:cs typeface="Times New Roman" panose="02020603050405020304" pitchFamily="18" charset="0"/>
              </a:rPr>
              <a:t>/</a:t>
            </a:r>
            <a:r>
              <a:rPr lang="zh-TW" altLang="en-US" dirty="0">
                <a:solidFill>
                  <a:schemeClr val="tx2"/>
                </a:solidFill>
                <a:latin typeface="Noto Sans CJK TC Regular"/>
                <a:ea typeface="Noto Sans CJK TC Regular"/>
                <a:cs typeface="Times New Roman" panose="02020603050405020304" pitchFamily="18" charset="0"/>
              </a:rPr>
              <a:t>平板</a:t>
            </a:r>
            <a:r>
              <a:rPr lang="en-US" altLang="zh-TW" dirty="0">
                <a:solidFill>
                  <a:schemeClr val="tx2"/>
                </a:solidFill>
                <a:latin typeface="Noto Sans CJK TC Regular"/>
                <a:ea typeface="Noto Sans CJK TC Regular"/>
                <a:cs typeface="Times New Roman" panose="02020603050405020304" pitchFamily="18" charset="0"/>
              </a:rPr>
              <a:t>APP (</a:t>
            </a:r>
            <a:r>
              <a:rPr lang="zh-TW" altLang="en-US" dirty="0">
                <a:solidFill>
                  <a:schemeClr val="tx2"/>
                </a:solidFill>
                <a:latin typeface="Noto Sans CJK TC Regular"/>
                <a:ea typeface="Noto Sans CJK TC Regular"/>
                <a:cs typeface="Times New Roman" panose="02020603050405020304" pitchFamily="18" charset="0"/>
              </a:rPr>
              <a:t>支援</a:t>
            </a:r>
            <a:r>
              <a:rPr lang="en-US" altLang="zh-TW" dirty="0">
                <a:solidFill>
                  <a:schemeClr val="tx2"/>
                </a:solidFill>
                <a:latin typeface="Noto Sans CJK TC Regular"/>
                <a:ea typeface="Noto Sans CJK TC Regular"/>
                <a:cs typeface="Times New Roman" panose="02020603050405020304" pitchFamily="18" charset="0"/>
              </a:rPr>
              <a:t>IOS &amp; Android)</a:t>
            </a:r>
          </a:p>
          <a:p>
            <a:pPr marL="457200" indent="-457200">
              <a:lnSpc>
                <a:spcPct val="150000"/>
              </a:lnSpc>
              <a:defRPr/>
            </a:pPr>
            <a:r>
              <a:rPr lang="zh-TW" altLang="en-US" dirty="0">
                <a:solidFill>
                  <a:schemeClr val="tx2"/>
                </a:solidFill>
                <a:latin typeface="Noto Sans CJK TC Regular"/>
                <a:ea typeface="Noto Sans CJK TC Regular"/>
                <a:cs typeface="Times New Roman" panose="02020603050405020304" pitchFamily="18" charset="0"/>
              </a:rPr>
              <a:t>       可觀測每台生產設備的實時狀態</a:t>
            </a:r>
            <a:r>
              <a:rPr lang="en-US" altLang="zh-TW" dirty="0">
                <a:solidFill>
                  <a:schemeClr val="tx2"/>
                </a:solidFill>
                <a:latin typeface="Noto Sans CJK TC Regular"/>
                <a:ea typeface="Noto Sans CJK TC Regular"/>
                <a:cs typeface="Times New Roman" panose="02020603050405020304" pitchFamily="18" charset="0"/>
              </a:rPr>
              <a:t>. </a:t>
            </a:r>
          </a:p>
          <a:p>
            <a:pPr marL="457200" indent="-457200">
              <a:defRPr/>
            </a:pPr>
            <a:endParaRPr lang="zh-TW" altLang="en-US" dirty="0">
              <a:latin typeface="Arial" panose="020B0604020202020204" pitchFamily="34" charset="0"/>
            </a:endParaRPr>
          </a:p>
        </p:txBody>
      </p:sp>
      <p:sp>
        <p:nvSpPr>
          <p:cNvPr id="22532" name="投影片編號版面配置區 3">
            <a:extLst>
              <a:ext uri="{FF2B5EF4-FFF2-40B4-BE49-F238E27FC236}">
                <a16:creationId xmlns:a16="http://schemas.microsoft.com/office/drawing/2014/main" id="{9B1C986E-75A3-5271-874D-AD6FBF6685BB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2710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1pPr>
            <a:lvl2pPr marL="742950" indent="-285750" defTabSz="92710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2pPr>
            <a:lvl3pPr marL="1143000" indent="-228600" defTabSz="92710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3pPr>
            <a:lvl4pPr marL="1600200" indent="-228600" defTabSz="92710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4pPr>
            <a:lvl5pPr marL="2057400" indent="-228600" defTabSz="92710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5pPr>
            <a:lvl6pPr marL="2514600" indent="-228600" defTabSz="9271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6pPr>
            <a:lvl7pPr marL="2971800" indent="-228600" defTabSz="9271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7pPr>
            <a:lvl8pPr marL="3429000" indent="-228600" defTabSz="9271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8pPr>
            <a:lvl9pPr marL="3886200" indent="-228600" defTabSz="9271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9pPr>
          </a:lstStyle>
          <a:p>
            <a:fld id="{78A91CE1-4E09-4A57-97FD-8B4672428147}" type="slidenum">
              <a:rPr lang="en-US" altLang="zh-TW" smtClean="0"/>
              <a:pPr/>
              <a:t>7</a:t>
            </a:fld>
            <a:endParaRPr lang="en-US" altLang="zh-TW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emf"/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7.png"/><Relationship Id="rId4" Type="http://schemas.openxmlformats.org/officeDocument/2006/relationships/image" Target="../media/image6.jpeg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914400" y="2125980"/>
            <a:ext cx="10363200" cy="14401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2800" b="1" i="0">
                <a:solidFill>
                  <a:schemeClr val="tx1"/>
                </a:solidFill>
                <a:latin typeface="Microsoft YaHei"/>
                <a:cs typeface="Microsoft YaHei"/>
              </a:defRPr>
            </a:lvl1pPr>
          </a:lstStyle>
          <a:p>
            <a:r>
              <a:rPr lang="zh-TW" altLang="en-US"/>
              <a:t>按一下以編輯母片標題樣式</a:t>
            </a:r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1828800" y="3840480"/>
            <a:ext cx="8534400" cy="17145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b="0" i="0">
                <a:solidFill>
                  <a:schemeClr val="tx1"/>
                </a:solidFill>
              </a:defRPr>
            </a:lvl1pPr>
          </a:lstStyle>
          <a:p>
            <a:r>
              <a:rPr lang="zh-TW" altLang="en-US"/>
              <a:t>按一下以編輯母片副標題樣式</a:t>
            </a:r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4DAB38F-C475-493C-BC37-5F4460681237}" type="datetime1">
              <a:rPr lang="en-US" altLang="zh-TW" smtClean="0"/>
              <a:t>3/31/2026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59522638-4203-40DB-9846-7DDE4B4B740C}" type="slidenum">
              <a:rPr lang="en-US" altLang="zh-TW" smtClean="0"/>
              <a:pPr>
                <a:defRPr/>
              </a:pPr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1971968776"/>
      </p:ext>
    </p:extLst>
  </p:cSld>
  <p:clrMapOvr>
    <a:masterClrMapping/>
  </p:clrMapOvr>
  <p:hf hdr="0" ftr="0" dt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2800" b="1" i="0">
                <a:solidFill>
                  <a:schemeClr val="tx1"/>
                </a:solidFill>
                <a:latin typeface="Microsoft YaHei"/>
                <a:cs typeface="Microsoft YaHei"/>
              </a:defRPr>
            </a:lvl1pPr>
          </a:lstStyle>
          <a:p>
            <a:r>
              <a:rPr lang="zh-TW" altLang="en-US"/>
              <a:t>按一下以編輯母片標題樣式</a:t>
            </a:r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 b="0" i="0">
                <a:solidFill>
                  <a:schemeClr val="tx1"/>
                </a:solidFill>
              </a:defRPr>
            </a:lvl1pPr>
          </a:lstStyle>
          <a:p>
            <a:pPr lvl="0"/>
            <a:r>
              <a:rPr lang="zh-TW" altLang="en-US"/>
              <a:t>編輯母片文字樣式</a:t>
            </a:r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A05BF061-23CE-4D40-AF45-CC1735EDF45B}" type="datetime1">
              <a:rPr lang="zh-TW" altLang="en-US" smtClean="0"/>
              <a:pPr>
                <a:defRPr/>
              </a:pPr>
              <a:t>2026/3/31</a:t>
            </a:fld>
            <a:endParaRPr lang="en-US" altLang="zh-TW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AC8BDDC1-85A4-4FE3-9EF9-A6D6DC353BF8}" type="slidenum">
              <a:rPr lang="en-US" altLang="zh-TW" smtClean="0"/>
              <a:pPr>
                <a:defRPr/>
              </a:pPr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75015837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2800" b="1" i="0">
                <a:solidFill>
                  <a:schemeClr val="tx1"/>
                </a:solidFill>
                <a:latin typeface="Microsoft YaHei"/>
                <a:cs typeface="Microsoft YaHei"/>
              </a:defRPr>
            </a:lvl1pPr>
          </a:lstStyle>
          <a:p>
            <a:r>
              <a:rPr lang="zh-TW" altLang="en-US"/>
              <a:t>按一下以編輯母片標題樣式</a:t>
            </a:r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609600" y="1577340"/>
            <a:ext cx="5303520" cy="45262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pPr lvl="0"/>
            <a:r>
              <a:rPr lang="zh-TW" altLang="en-US"/>
              <a:t>編輯母片文字樣式</a:t>
            </a:r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6278880" y="1577340"/>
            <a:ext cx="5303520" cy="45262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pPr lvl="0"/>
            <a:r>
              <a:rPr lang="zh-TW" altLang="en-US"/>
              <a:t>編輯母片文字樣式</a:t>
            </a:r>
          </a:p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716F6DD-AB8D-45CE-96BA-C2E49FB5917A}" type="datetime1">
              <a:rPr lang="en-US" altLang="zh-TW" smtClean="0"/>
              <a:t>3/31/2026</a:t>
            </a:fld>
            <a:endParaRPr lang="en-US"/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59522638-4203-40DB-9846-7DDE4B4B740C}" type="slidenum">
              <a:rPr lang="en-US" altLang="zh-TW" smtClean="0"/>
              <a:pPr>
                <a:defRPr/>
              </a:pPr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255986257"/>
      </p:ext>
    </p:extLst>
  </p:cSld>
  <p:clrMapOvr>
    <a:masterClrMapping/>
  </p:clrMapOvr>
  <p:hf hdr="0" ftr="0" dt="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只有標題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bg object 16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12191999" cy="6857996"/>
          </a:xfrm>
          <a:prstGeom prst="rect">
            <a:avLst/>
          </a:prstGeom>
        </p:spPr>
      </p:pic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2800" b="1" i="0">
                <a:solidFill>
                  <a:schemeClr val="tx1"/>
                </a:solidFill>
                <a:latin typeface="Microsoft YaHei"/>
                <a:cs typeface="Microsoft YaHei"/>
              </a:defRPr>
            </a:lvl1pPr>
          </a:lstStyle>
          <a:p>
            <a:r>
              <a:rPr lang="zh-TW" altLang="en-US"/>
              <a:t>按一下以編輯母片標題樣式</a:t>
            </a:r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BC87D51-0DE4-4696-8169-55292D59C464}" type="datetime1">
              <a:rPr lang="en-US" altLang="zh-TW" smtClean="0"/>
              <a:t>3/31/2026</a:t>
            </a:fld>
            <a:endParaRPr lang="en-US"/>
          </a:p>
        </p:txBody>
      </p:sp>
      <p:sp>
        <p:nvSpPr>
          <p:cNvPr id="5" name="Holder 5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59522638-4203-40DB-9846-7DDE4B4B740C}" type="slidenum">
              <a:rPr lang="en-US" altLang="zh-TW" smtClean="0"/>
              <a:pPr>
                <a:defRPr/>
              </a:pPr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2845171454"/>
      </p:ext>
    </p:extLst>
  </p:cSld>
  <p:clrMapOvr>
    <a:masterClrMapping/>
  </p:clrMapOvr>
  <p:hf hdr="0" ftr="0" dt="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1E568AAF-6846-4A93-ABF2-99C6EC9A3189}" type="datetime1">
              <a:rPr lang="zh-TW" altLang="en-US" smtClean="0"/>
              <a:pPr>
                <a:defRPr/>
              </a:pPr>
              <a:t>2026/3/31</a:t>
            </a:fld>
            <a:endParaRPr lang="en-US" altLang="zh-TW"/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01C52AEF-36F4-4429-A031-EBA23BA7DCF3}" type="slidenum">
              <a:rPr lang="en-US" altLang="zh-TW" smtClean="0"/>
              <a:pPr>
                <a:defRPr/>
              </a:pPr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274163253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1_標題及物件"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圖片 16">
            <a:extLst>
              <a:ext uri="{FF2B5EF4-FFF2-40B4-BE49-F238E27FC236}">
                <a16:creationId xmlns:a16="http://schemas.microsoft.com/office/drawing/2014/main" id="{A16B1918-4E5C-524D-8C64-2FD607818481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9" b="12454"/>
          <a:stretch/>
        </p:blipFill>
        <p:spPr>
          <a:xfrm>
            <a:off x="13792" y="6308203"/>
            <a:ext cx="12192000" cy="549796"/>
          </a:xfrm>
          <a:prstGeom prst="rect">
            <a:avLst/>
          </a:prstGeom>
        </p:spPr>
      </p:pic>
      <p:sp>
        <p:nvSpPr>
          <p:cNvPr id="35" name="標題 1">
            <a:extLst>
              <a:ext uri="{FF2B5EF4-FFF2-40B4-BE49-F238E27FC236}">
                <a16:creationId xmlns:a16="http://schemas.microsoft.com/office/drawing/2014/main" id="{F10DEAD1-947A-2840-AB13-DE09BD6917F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19403" y="188641"/>
            <a:ext cx="10972800" cy="582916"/>
          </a:xfrm>
        </p:spPr>
        <p:txBody>
          <a:bodyPr>
            <a:noAutofit/>
          </a:bodyPr>
          <a:lstStyle>
            <a:lvl1pPr algn="just">
              <a:defRPr sz="3600" b="1">
                <a:solidFill>
                  <a:schemeClr val="accent6">
                    <a:lumMod val="50000"/>
                  </a:schemeClr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defRPr>
            </a:lvl1pPr>
          </a:lstStyle>
          <a:p>
            <a:r>
              <a:rPr lang="zh-TW" altLang="en-US"/>
              <a:t>按一下以編輯母片標題樣式</a:t>
            </a:r>
            <a:endParaRPr lang="zh-TW" altLang="en-US" dirty="0"/>
          </a:p>
        </p:txBody>
      </p:sp>
      <p:sp>
        <p:nvSpPr>
          <p:cNvPr id="42" name="內容版面配置區 2">
            <a:extLst>
              <a:ext uri="{FF2B5EF4-FFF2-40B4-BE49-F238E27FC236}">
                <a16:creationId xmlns:a16="http://schemas.microsoft.com/office/drawing/2014/main" id="{1EDCF1FD-A159-A64D-8F96-44E600A8159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23392" y="968355"/>
            <a:ext cx="10972800" cy="5115207"/>
          </a:xfrm>
        </p:spPr>
        <p:txBody>
          <a:bodyPr>
            <a:normAutofit/>
          </a:bodyPr>
          <a:lstStyle>
            <a:lvl1pPr marL="0" indent="0">
              <a:buFontTx/>
              <a:buNone/>
              <a:defRPr sz="3200">
                <a:latin typeface="微軟正黑體" pitchFamily="34" charset="-120"/>
                <a:ea typeface="微軟正黑體" pitchFamily="34" charset="-120"/>
              </a:defRPr>
            </a:lvl1pPr>
            <a:lvl2pPr marL="609555" indent="0">
              <a:buFontTx/>
              <a:buNone/>
              <a:defRPr sz="2667">
                <a:latin typeface="微軟正黑體" pitchFamily="34" charset="-120"/>
                <a:ea typeface="微軟正黑體" pitchFamily="34" charset="-120"/>
              </a:defRPr>
            </a:lvl2pPr>
            <a:lvl3pPr marL="1219108" indent="0">
              <a:buFontTx/>
              <a:buNone/>
              <a:defRPr sz="2400">
                <a:latin typeface="微軟正黑體" pitchFamily="34" charset="-120"/>
                <a:ea typeface="微軟正黑體" pitchFamily="34" charset="-120"/>
              </a:defRPr>
            </a:lvl3pPr>
            <a:lvl4pPr marL="1828664" indent="0">
              <a:buFontTx/>
              <a:buNone/>
              <a:defRPr sz="2133">
                <a:latin typeface="微軟正黑體" pitchFamily="34" charset="-120"/>
                <a:ea typeface="微軟正黑體" pitchFamily="34" charset="-120"/>
              </a:defRPr>
            </a:lvl4pPr>
            <a:lvl5pPr marL="2438218" indent="0">
              <a:buFontTx/>
              <a:buNone/>
              <a:defRPr sz="2133">
                <a:latin typeface="微軟正黑體" pitchFamily="34" charset="-120"/>
                <a:ea typeface="微軟正黑體" pitchFamily="34" charset="-120"/>
              </a:defRPr>
            </a:lvl5pPr>
          </a:lstStyle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zh-TW" altLang="en-US" dirty="0"/>
          </a:p>
        </p:txBody>
      </p:sp>
      <p:sp>
        <p:nvSpPr>
          <p:cNvPr id="49" name="矩形 48">
            <a:extLst>
              <a:ext uri="{FF2B5EF4-FFF2-40B4-BE49-F238E27FC236}">
                <a16:creationId xmlns:a16="http://schemas.microsoft.com/office/drawing/2014/main" id="{262787A8-E76A-8742-9B77-06A421FABC93}"/>
              </a:ext>
            </a:extLst>
          </p:cNvPr>
          <p:cNvSpPr/>
          <p:nvPr/>
        </p:nvSpPr>
        <p:spPr>
          <a:xfrm>
            <a:off x="1240830" y="6405331"/>
            <a:ext cx="2662908" cy="50270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just">
              <a:lnSpc>
                <a:spcPts val="1600"/>
              </a:lnSpc>
            </a:pPr>
            <a:r>
              <a:rPr lang="zh-TW" altLang="en-US" sz="1600" b="1" dirty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微軟正黑體" pitchFamily="34" charset="-120"/>
                <a:ea typeface="微軟正黑體" pitchFamily="34" charset="-120"/>
              </a:rPr>
              <a:t>財團法人中衛發展中心</a:t>
            </a:r>
            <a:endParaRPr lang="en-US" altLang="zh-TW" sz="1600" b="1" dirty="0">
              <a:ln>
                <a:noFill/>
              </a:ln>
              <a:solidFill>
                <a:schemeClr val="tx1">
                  <a:lumMod val="75000"/>
                  <a:lumOff val="25000"/>
                </a:schemeClr>
              </a:solidFill>
              <a:effectLst/>
              <a:latin typeface="微軟正黑體" pitchFamily="34" charset="-120"/>
              <a:ea typeface="微軟正黑體" pitchFamily="34" charset="-120"/>
            </a:endParaRPr>
          </a:p>
          <a:p>
            <a:pPr>
              <a:lnSpc>
                <a:spcPts val="1600"/>
              </a:lnSpc>
            </a:pPr>
            <a:r>
              <a:rPr lang="zh-TW" altLang="en-US" sz="800" b="1" dirty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Arial" pitchFamily="34" charset="0"/>
                <a:cs typeface="Arial" pitchFamily="34" charset="0"/>
              </a:rPr>
              <a:t> </a:t>
            </a:r>
            <a:r>
              <a:rPr lang="en-US" altLang="zh-TW" sz="800" b="1" dirty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Arial" pitchFamily="34" charset="0"/>
                <a:cs typeface="Arial" pitchFamily="34" charset="0"/>
              </a:rPr>
              <a:t>CORPORATE SYNERGY DEVELOPMENT CENTER</a:t>
            </a:r>
            <a:endParaRPr lang="zh-TW" altLang="en-US" sz="800" b="1" dirty="0">
              <a:ln>
                <a:noFill/>
              </a:ln>
              <a:solidFill>
                <a:schemeClr val="tx1">
                  <a:lumMod val="75000"/>
                  <a:lumOff val="25000"/>
                </a:schemeClr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cxnSp>
        <p:nvCxnSpPr>
          <p:cNvPr id="50" name="直接连接符 5">
            <a:extLst>
              <a:ext uri="{FF2B5EF4-FFF2-40B4-BE49-F238E27FC236}">
                <a16:creationId xmlns:a16="http://schemas.microsoft.com/office/drawing/2014/main" id="{5367FB32-311D-7D4A-872A-7B0FD7F24963}"/>
              </a:ext>
            </a:extLst>
          </p:cNvPr>
          <p:cNvCxnSpPr>
            <a:cxnSpLocks/>
          </p:cNvCxnSpPr>
          <p:nvPr/>
        </p:nvCxnSpPr>
        <p:spPr bwMode="auto">
          <a:xfrm>
            <a:off x="1007435" y="836712"/>
            <a:ext cx="10684768" cy="0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</a:ln>
          <a:effectLst>
            <a:outerShdw blurRad="12700" dist="12700" dir="5400000" algn="t" rotWithShape="0">
              <a:schemeClr val="bg1"/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1" name="矩形 50">
            <a:extLst>
              <a:ext uri="{FF2B5EF4-FFF2-40B4-BE49-F238E27FC236}">
                <a16:creationId xmlns:a16="http://schemas.microsoft.com/office/drawing/2014/main" id="{F04F8EE7-1362-5B4E-AD5B-9CA8540744FB}"/>
              </a:ext>
            </a:extLst>
          </p:cNvPr>
          <p:cNvSpPr/>
          <p:nvPr/>
        </p:nvSpPr>
        <p:spPr>
          <a:xfrm>
            <a:off x="4365384" y="6574888"/>
            <a:ext cx="3477234" cy="29751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indent="0" algn="l" defTabSz="1219108" rtl="0" eaLnBrk="1" fontAlgn="auto" latinLnBrk="0" hangingPunct="1">
              <a:lnSpc>
                <a:spcPts val="16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zh-TW" sz="1067" b="0" i="0" dirty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ea typeface="微軟正黑體" pitchFamily="34" charset="-120"/>
                <a:cs typeface="Arial" panose="020B0604020202020204" pitchFamily="34" charset="0"/>
              </a:rPr>
              <a:t>Copyright ©  </a:t>
            </a:r>
            <a:r>
              <a:rPr lang="zh-TW" altLang="en-US" sz="1067" b="0" i="0" dirty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ea typeface="微軟正黑體" pitchFamily="34" charset="-120"/>
                <a:cs typeface="Arial" panose="020B0604020202020204" pitchFamily="34" charset="0"/>
              </a:rPr>
              <a:t>財團法人中衛發展中心 </a:t>
            </a:r>
            <a:r>
              <a:rPr lang="en-US" altLang="zh-TW" sz="1067" b="0" i="0" dirty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ea typeface="微軟正黑體" pitchFamily="34" charset="-120"/>
                <a:cs typeface="Arial" panose="020B0604020202020204" pitchFamily="34" charset="0"/>
              </a:rPr>
              <a:t>All rights reserved</a:t>
            </a:r>
            <a:endParaRPr lang="zh-TW" altLang="en-US" sz="800" b="0" i="0" dirty="0">
              <a:solidFill>
                <a:schemeClr val="tx1">
                  <a:lumMod val="85000"/>
                  <a:lumOff val="1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2" name="矩形 51">
            <a:extLst>
              <a:ext uri="{FF2B5EF4-FFF2-40B4-BE49-F238E27FC236}">
                <a16:creationId xmlns:a16="http://schemas.microsoft.com/office/drawing/2014/main" id="{36475B5C-A98A-3A4B-859E-861E4229F2DC}"/>
              </a:ext>
            </a:extLst>
          </p:cNvPr>
          <p:cNvSpPr/>
          <p:nvPr/>
        </p:nvSpPr>
        <p:spPr>
          <a:xfrm>
            <a:off x="377952" y="286512"/>
            <a:ext cx="207264" cy="457200"/>
          </a:xfrm>
          <a:prstGeom prst="rect">
            <a:avLst/>
          </a:prstGeom>
          <a:solidFill>
            <a:srgbClr val="1C2B3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400"/>
          </a:p>
        </p:txBody>
      </p:sp>
      <p:cxnSp>
        <p:nvCxnSpPr>
          <p:cNvPr id="53" name="直接连接符 23">
            <a:extLst>
              <a:ext uri="{FF2B5EF4-FFF2-40B4-BE49-F238E27FC236}">
                <a16:creationId xmlns:a16="http://schemas.microsoft.com/office/drawing/2014/main" id="{53ABB240-5C65-DA4C-93A1-793FDE5531CD}"/>
              </a:ext>
            </a:extLst>
          </p:cNvPr>
          <p:cNvCxnSpPr/>
          <p:nvPr/>
        </p:nvCxnSpPr>
        <p:spPr>
          <a:xfrm>
            <a:off x="670560" y="286512"/>
            <a:ext cx="0" cy="457200"/>
          </a:xfrm>
          <a:prstGeom prst="line">
            <a:avLst/>
          </a:prstGeom>
          <a:ln w="38100">
            <a:solidFill>
              <a:srgbClr val="1C2B38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0" name="圖片 19">
            <a:extLst>
              <a:ext uri="{FF2B5EF4-FFF2-40B4-BE49-F238E27FC236}">
                <a16:creationId xmlns:a16="http://schemas.microsoft.com/office/drawing/2014/main" id="{3205EE31-DE43-DE43-8E2E-1BD9B90C86D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44798" y="6405331"/>
            <a:ext cx="816613" cy="420680"/>
          </a:xfrm>
          <a:prstGeom prst="rect">
            <a:avLst/>
          </a:prstGeom>
        </p:spPr>
      </p:pic>
      <p:pic>
        <p:nvPicPr>
          <p:cNvPr id="2" name="圖片 1">
            <a:extLst>
              <a:ext uri="{FF2B5EF4-FFF2-40B4-BE49-F238E27FC236}">
                <a16:creationId xmlns:a16="http://schemas.microsoft.com/office/drawing/2014/main" id="{BEA585D8-A28C-7AF5-2E63-B09FA52B6E20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069330"/>
            <a:ext cx="12192000" cy="788670"/>
          </a:xfrm>
          <a:prstGeom prst="rect">
            <a:avLst/>
          </a:prstGeom>
        </p:spPr>
      </p:pic>
      <p:sp>
        <p:nvSpPr>
          <p:cNvPr id="3" name="投影片編號版面配置區 5">
            <a:extLst>
              <a:ext uri="{FF2B5EF4-FFF2-40B4-BE49-F238E27FC236}">
                <a16:creationId xmlns:a16="http://schemas.microsoft.com/office/drawing/2014/main" id="{1F538C21-C067-C3B2-00EC-89CECC3BEB40}"/>
              </a:ext>
            </a:extLst>
          </p:cNvPr>
          <p:cNvSpPr txBox="1">
            <a:spLocks/>
          </p:cNvSpPr>
          <p:nvPr/>
        </p:nvSpPr>
        <p:spPr>
          <a:xfrm>
            <a:off x="6480128" y="6320556"/>
            <a:ext cx="671989" cy="2508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zh-TW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zh-TW" altLang="en-US" sz="1200" baseline="-25000" dirty="0"/>
          </a:p>
        </p:txBody>
      </p:sp>
      <p:cxnSp>
        <p:nvCxnSpPr>
          <p:cNvPr id="5" name="直接连接符 5">
            <a:extLst>
              <a:ext uri="{FF2B5EF4-FFF2-40B4-BE49-F238E27FC236}">
                <a16:creationId xmlns:a16="http://schemas.microsoft.com/office/drawing/2014/main" id="{EB508C41-5818-8C55-35EA-7E64739706BE}"/>
              </a:ext>
            </a:extLst>
          </p:cNvPr>
          <p:cNvCxnSpPr/>
          <p:nvPr/>
        </p:nvCxnSpPr>
        <p:spPr bwMode="auto">
          <a:xfrm>
            <a:off x="1007435" y="836712"/>
            <a:ext cx="10273141" cy="0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</a:ln>
          <a:effectLst>
            <a:outerShdw blurRad="12700" dist="12700" dir="5400000" algn="t" rotWithShape="0">
              <a:schemeClr val="bg1"/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矩形 6">
            <a:extLst>
              <a:ext uri="{FF2B5EF4-FFF2-40B4-BE49-F238E27FC236}">
                <a16:creationId xmlns:a16="http://schemas.microsoft.com/office/drawing/2014/main" id="{8B745F92-D269-A4E5-A4CA-09D0E9202FB2}"/>
              </a:ext>
            </a:extLst>
          </p:cNvPr>
          <p:cNvSpPr/>
          <p:nvPr/>
        </p:nvSpPr>
        <p:spPr>
          <a:xfrm>
            <a:off x="377952" y="286512"/>
            <a:ext cx="207264" cy="457200"/>
          </a:xfrm>
          <a:prstGeom prst="rect">
            <a:avLst/>
          </a:prstGeom>
          <a:solidFill>
            <a:srgbClr val="1C2B3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800"/>
          </a:p>
        </p:txBody>
      </p:sp>
      <p:cxnSp>
        <p:nvCxnSpPr>
          <p:cNvPr id="8" name="直接连接符 23">
            <a:extLst>
              <a:ext uri="{FF2B5EF4-FFF2-40B4-BE49-F238E27FC236}">
                <a16:creationId xmlns:a16="http://schemas.microsoft.com/office/drawing/2014/main" id="{3C00D5E6-1B61-EFE8-8BB9-B5BFA74CEB63}"/>
              </a:ext>
            </a:extLst>
          </p:cNvPr>
          <p:cNvCxnSpPr/>
          <p:nvPr/>
        </p:nvCxnSpPr>
        <p:spPr>
          <a:xfrm>
            <a:off x="670560" y="286512"/>
            <a:ext cx="0" cy="457200"/>
          </a:xfrm>
          <a:prstGeom prst="line">
            <a:avLst/>
          </a:prstGeom>
          <a:ln w="38100">
            <a:solidFill>
              <a:srgbClr val="1C2B38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投影片編號版面配置區 26">
            <a:extLst>
              <a:ext uri="{FF2B5EF4-FFF2-40B4-BE49-F238E27FC236}">
                <a16:creationId xmlns:a16="http://schemas.microsoft.com/office/drawing/2014/main" id="{B1E5B328-5A91-3A4A-955C-ABC5FE985AA6}"/>
              </a:ext>
            </a:extLst>
          </p:cNvPr>
          <p:cNvSpPr txBox="1">
            <a:spLocks/>
          </p:cNvSpPr>
          <p:nvPr/>
        </p:nvSpPr>
        <p:spPr>
          <a:xfrm>
            <a:off x="5770880" y="6380436"/>
            <a:ext cx="671989" cy="28892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zh-TW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fld id="{CF674363-A336-49F4-A9A5-710645E22DA5}" type="slidenum">
              <a:rPr lang="zh-TW" altLang="en-US" sz="1200" smtClean="0">
                <a:solidFill>
                  <a:schemeClr val="bg1"/>
                </a:solidFill>
              </a:rPr>
              <a:pPr algn="ctr"/>
              <a:t>‹#›</a:t>
            </a:fld>
            <a:endParaRPr lang="zh-TW" altLang="en-US" sz="1200" dirty="0">
              <a:solidFill>
                <a:schemeClr val="bg1"/>
              </a:solidFill>
            </a:endParaRPr>
          </a:p>
        </p:txBody>
      </p:sp>
      <p:sp>
        <p:nvSpPr>
          <p:cNvPr id="11" name="矩形 10">
            <a:extLst>
              <a:ext uri="{FF2B5EF4-FFF2-40B4-BE49-F238E27FC236}">
                <a16:creationId xmlns:a16="http://schemas.microsoft.com/office/drawing/2014/main" id="{59D30685-9F3B-7AEB-8A0C-24F22FEFE9FA}"/>
              </a:ext>
            </a:extLst>
          </p:cNvPr>
          <p:cNvSpPr/>
          <p:nvPr/>
        </p:nvSpPr>
        <p:spPr>
          <a:xfrm>
            <a:off x="1211796" y="6213146"/>
            <a:ext cx="2662908" cy="62350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TW" altLang="en-US" sz="1600" b="1" dirty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微軟正黑體" pitchFamily="34" charset="-120"/>
                <a:ea typeface="微軟正黑體" pitchFamily="34" charset="-120"/>
              </a:rPr>
              <a:t>財團法人中衛發展中心</a:t>
            </a:r>
            <a:endParaRPr lang="en-US" altLang="zh-TW" sz="1600" b="1" dirty="0">
              <a:ln>
                <a:noFill/>
              </a:ln>
              <a:solidFill>
                <a:schemeClr val="tx1">
                  <a:lumMod val="75000"/>
                  <a:lumOff val="25000"/>
                </a:schemeClr>
              </a:solidFill>
              <a:effectLst/>
              <a:latin typeface="微軟正黑體" pitchFamily="34" charset="-120"/>
              <a:ea typeface="微軟正黑體" pitchFamily="34" charset="-120"/>
            </a:endParaRPr>
          </a:p>
          <a:p>
            <a:pPr>
              <a:lnSpc>
                <a:spcPct val="150000"/>
              </a:lnSpc>
            </a:pPr>
            <a:r>
              <a:rPr lang="zh-TW" altLang="en-US" sz="800" b="1" dirty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Arial" pitchFamily="34" charset="0"/>
                <a:cs typeface="Arial" pitchFamily="34" charset="0"/>
              </a:rPr>
              <a:t> </a:t>
            </a:r>
            <a:r>
              <a:rPr lang="en-US" altLang="zh-TW" sz="800" b="1" dirty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Arial" pitchFamily="34" charset="0"/>
                <a:cs typeface="Arial" pitchFamily="34" charset="0"/>
              </a:rPr>
              <a:t>CORPORATE SYNERGY DEVELOPMENT CENTER</a:t>
            </a:r>
            <a:endParaRPr lang="zh-TW" altLang="en-US" sz="800" b="1" dirty="0">
              <a:ln>
                <a:noFill/>
              </a:ln>
              <a:solidFill>
                <a:schemeClr val="tx1">
                  <a:lumMod val="75000"/>
                  <a:lumOff val="25000"/>
                </a:schemeClr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12" name="圖片 11">
            <a:extLst>
              <a:ext uri="{FF2B5EF4-FFF2-40B4-BE49-F238E27FC236}">
                <a16:creationId xmlns:a16="http://schemas.microsoft.com/office/drawing/2014/main" id="{87B5FA3E-35B7-9DD3-FC27-05F2DCF35C94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60491"/>
          <a:stretch/>
        </p:blipFill>
        <p:spPr>
          <a:xfrm>
            <a:off x="377952" y="6124066"/>
            <a:ext cx="812493" cy="733934"/>
          </a:xfrm>
          <a:prstGeom prst="rect">
            <a:avLst/>
          </a:prstGeom>
        </p:spPr>
      </p:pic>
      <p:sp>
        <p:nvSpPr>
          <p:cNvPr id="13" name="投影片編號版面配置區 5"/>
          <p:cNvSpPr>
            <a:spLocks noGrp="1"/>
          </p:cNvSpPr>
          <p:nvPr>
            <p:ph type="sldNum" sz="quarter" idx="4"/>
          </p:nvPr>
        </p:nvSpPr>
        <p:spPr>
          <a:xfrm>
            <a:off x="9294783" y="6463665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600">
                <a:solidFill>
                  <a:schemeClr val="tx1">
                    <a:tint val="75000"/>
                  </a:schemeClr>
                </a:solidFill>
                <a:latin typeface="Arial" panose="020B0604020202020204" pitchFamily="34" charset="0"/>
                <a:ea typeface="微軟正黑體" panose="020B0604030504040204" pitchFamily="34" charset="-120"/>
                <a:cs typeface="Arial" panose="020B0604020202020204" pitchFamily="34" charset="0"/>
              </a:defRPr>
            </a:lvl1pPr>
          </a:lstStyle>
          <a:p>
            <a:pPr>
              <a:defRPr/>
            </a:pPr>
            <a:fld id="{59522638-4203-40DB-9846-7DDE4B4B740C}" type="slidenum">
              <a:rPr lang="en-US" altLang="zh-TW" smtClean="0"/>
              <a:pPr>
                <a:defRPr/>
              </a:pPr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2410595890"/>
      </p:ext>
    </p:extLst>
  </p:cSld>
  <p:clrMapOvr>
    <a:masterClrMapping/>
  </p:clrMapOvr>
  <p:hf hdr="0" ftr="0" dt="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Contents slide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9">
            <a:extLst>
              <a:ext uri="{FF2B5EF4-FFF2-40B4-BE49-F238E27FC236}">
                <a16:creationId xmlns:a16="http://schemas.microsoft.com/office/drawing/2014/main" id="{23DE32A5-6181-4C51-AD5C-3F1A448478A1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323529" y="339509"/>
            <a:ext cx="11573197" cy="724247"/>
          </a:xfrm>
          <a:prstGeom prst="rect">
            <a:avLst/>
          </a:prstGeom>
        </p:spPr>
        <p:txBody>
          <a:bodyPr anchor="ctr"/>
          <a:lstStyle>
            <a:lvl1pPr marL="0" indent="0" algn="ctr">
              <a:buNone/>
              <a:defRPr sz="5400" b="0" baseline="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cs typeface="Arial" pitchFamily="34" charset="0"/>
              </a:defRPr>
            </a:lvl1pPr>
          </a:lstStyle>
          <a:p>
            <a:pPr lvl="0"/>
            <a:r>
              <a:rPr lang="en-US" altLang="ko-KR" dirty="0"/>
              <a:t>BASIC LAYOUT</a:t>
            </a:r>
          </a:p>
        </p:txBody>
      </p:sp>
    </p:spTree>
    <p:extLst>
      <p:ext uri="{BB962C8B-B14F-4D97-AF65-F5344CB8AC3E}">
        <p14:creationId xmlns:p14="http://schemas.microsoft.com/office/powerpoint/2010/main" val="2470002790"/>
      </p:ext>
    </p:extLst>
  </p:cSld>
  <p:clrMapOvr>
    <a:masterClrMapping/>
  </p:clrMapOvr>
  <p:hf hdr="0" ftr="0" dt="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2">
            <a:extLst>
              <a:ext uri="{FF2B5EF4-FFF2-40B4-BE49-F238E27FC236}">
                <a16:creationId xmlns:a16="http://schemas.microsoft.com/office/drawing/2014/main" id="{DDE7BF03-2376-F121-3C4C-4FAE38C6862E}"/>
              </a:ext>
            </a:extLst>
          </p:cNvPr>
          <p:cNvGrpSpPr>
            <a:grpSpLocks/>
          </p:cNvGrpSpPr>
          <p:nvPr userDrawn="1"/>
        </p:nvGrpSpPr>
        <p:grpSpPr bwMode="auto">
          <a:xfrm>
            <a:off x="353485" y="765175"/>
            <a:ext cx="11501967" cy="71438"/>
            <a:chOff x="611" y="384"/>
            <a:chExt cx="4450" cy="106"/>
          </a:xfrm>
        </p:grpSpPr>
        <p:sp>
          <p:nvSpPr>
            <p:cNvPr id="3" name="Rectangle 13">
              <a:extLst>
                <a:ext uri="{FF2B5EF4-FFF2-40B4-BE49-F238E27FC236}">
                  <a16:creationId xmlns:a16="http://schemas.microsoft.com/office/drawing/2014/main" id="{30323F32-238F-EBFC-89DD-4ADB6BFA7739}"/>
                </a:ext>
              </a:extLst>
            </p:cNvPr>
            <p:cNvSpPr>
              <a:spLocks noChangeArrowheads="1"/>
            </p:cNvSpPr>
            <p:nvPr userDrawn="1"/>
          </p:nvSpPr>
          <p:spPr bwMode="auto">
            <a:xfrm>
              <a:off x="611" y="384"/>
              <a:ext cx="2197" cy="106"/>
            </a:xfrm>
            <a:prstGeom prst="rect">
              <a:avLst/>
            </a:prstGeom>
            <a:gradFill rotWithShape="0">
              <a:gsLst>
                <a:gs pos="0">
                  <a:srgbClr val="FFFFFF"/>
                </a:gs>
                <a:gs pos="100000">
                  <a:srgbClr val="FF0000"/>
                </a:gs>
              </a:gsLst>
              <a:lin ang="0" scaled="1"/>
            </a:gradFill>
            <a:ln>
              <a:noFill/>
            </a:ln>
          </p:spPr>
          <p:txBody>
            <a:bodyPr wrap="none" anchor="ctr"/>
            <a:lstStyle>
              <a:lvl1pPr>
                <a:defRPr kumimoji="1" sz="1600">
                  <a:solidFill>
                    <a:schemeClr val="tx1"/>
                  </a:solidFill>
                  <a:latin typeface="Times New Roman" panose="02020603050405020304" pitchFamily="18" charset="0"/>
                  <a:ea typeface="華康隸書體" charset="-120"/>
                </a:defRPr>
              </a:lvl1pPr>
              <a:lvl2pPr marL="742950" indent="-285750">
                <a:defRPr kumimoji="1" sz="1600">
                  <a:solidFill>
                    <a:schemeClr val="tx1"/>
                  </a:solidFill>
                  <a:latin typeface="Times New Roman" panose="02020603050405020304" pitchFamily="18" charset="0"/>
                  <a:ea typeface="華康隸書體" charset="-120"/>
                </a:defRPr>
              </a:lvl2pPr>
              <a:lvl3pPr marL="1143000" indent="-228600">
                <a:defRPr kumimoji="1" sz="1600">
                  <a:solidFill>
                    <a:schemeClr val="tx1"/>
                  </a:solidFill>
                  <a:latin typeface="Times New Roman" panose="02020603050405020304" pitchFamily="18" charset="0"/>
                  <a:ea typeface="華康隸書體" charset="-120"/>
                </a:defRPr>
              </a:lvl3pPr>
              <a:lvl4pPr marL="1600200" indent="-228600">
                <a:defRPr kumimoji="1" sz="1600">
                  <a:solidFill>
                    <a:schemeClr val="tx1"/>
                  </a:solidFill>
                  <a:latin typeface="Times New Roman" panose="02020603050405020304" pitchFamily="18" charset="0"/>
                  <a:ea typeface="華康隸書體" charset="-120"/>
                </a:defRPr>
              </a:lvl4pPr>
              <a:lvl5pPr marL="2057400" indent="-228600">
                <a:defRPr kumimoji="1" sz="1600">
                  <a:solidFill>
                    <a:schemeClr val="tx1"/>
                  </a:solidFill>
                  <a:latin typeface="Times New Roman" panose="02020603050405020304" pitchFamily="18" charset="0"/>
                  <a:ea typeface="華康隸書體" charset="-12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1600">
                  <a:solidFill>
                    <a:schemeClr val="tx1"/>
                  </a:solidFill>
                  <a:latin typeface="Times New Roman" panose="02020603050405020304" pitchFamily="18" charset="0"/>
                  <a:ea typeface="華康隸書體" charset="-12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1600">
                  <a:solidFill>
                    <a:schemeClr val="tx1"/>
                  </a:solidFill>
                  <a:latin typeface="Times New Roman" panose="02020603050405020304" pitchFamily="18" charset="0"/>
                  <a:ea typeface="華康隸書體" charset="-12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1600">
                  <a:solidFill>
                    <a:schemeClr val="tx1"/>
                  </a:solidFill>
                  <a:latin typeface="Times New Roman" panose="02020603050405020304" pitchFamily="18" charset="0"/>
                  <a:ea typeface="華康隸書體" charset="-12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1600">
                  <a:solidFill>
                    <a:schemeClr val="tx1"/>
                  </a:solidFill>
                  <a:latin typeface="Times New Roman" panose="02020603050405020304" pitchFamily="18" charset="0"/>
                  <a:ea typeface="華康隸書體" charset="-120"/>
                </a:defRPr>
              </a:lvl9pPr>
            </a:lstStyle>
            <a:p>
              <a:pPr eaLnBrk="1" hangingPunct="1">
                <a:defRPr/>
              </a:pPr>
              <a:endParaRPr lang="zh-TW" altLang="en-US" sz="1600"/>
            </a:p>
          </p:txBody>
        </p:sp>
        <p:sp>
          <p:nvSpPr>
            <p:cNvPr id="4" name="Rectangle 14">
              <a:extLst>
                <a:ext uri="{FF2B5EF4-FFF2-40B4-BE49-F238E27FC236}">
                  <a16:creationId xmlns:a16="http://schemas.microsoft.com/office/drawing/2014/main" id="{7DB334A0-6D30-375B-44F1-822B2743A9F1}"/>
                </a:ext>
              </a:extLst>
            </p:cNvPr>
            <p:cNvSpPr>
              <a:spLocks noChangeArrowheads="1"/>
            </p:cNvSpPr>
            <p:nvPr userDrawn="1"/>
          </p:nvSpPr>
          <p:spPr bwMode="auto">
            <a:xfrm>
              <a:off x="2808" y="384"/>
              <a:ext cx="2253" cy="106"/>
            </a:xfrm>
            <a:prstGeom prst="rect">
              <a:avLst/>
            </a:prstGeom>
            <a:gradFill rotWithShape="0">
              <a:gsLst>
                <a:gs pos="0">
                  <a:srgbClr val="0033CC"/>
                </a:gs>
                <a:gs pos="100000">
                  <a:srgbClr val="FFFFFF"/>
                </a:gs>
              </a:gsLst>
              <a:lin ang="0" scaled="1"/>
            </a:gradFill>
            <a:ln>
              <a:noFill/>
            </a:ln>
          </p:spPr>
          <p:txBody>
            <a:bodyPr wrap="none" anchor="ctr"/>
            <a:lstStyle>
              <a:lvl1pPr>
                <a:defRPr kumimoji="1" sz="1600">
                  <a:solidFill>
                    <a:schemeClr val="tx1"/>
                  </a:solidFill>
                  <a:latin typeface="Times New Roman" panose="02020603050405020304" pitchFamily="18" charset="0"/>
                  <a:ea typeface="華康隸書體" charset="-120"/>
                </a:defRPr>
              </a:lvl1pPr>
              <a:lvl2pPr marL="742950" indent="-285750">
                <a:defRPr kumimoji="1" sz="1600">
                  <a:solidFill>
                    <a:schemeClr val="tx1"/>
                  </a:solidFill>
                  <a:latin typeface="Times New Roman" panose="02020603050405020304" pitchFamily="18" charset="0"/>
                  <a:ea typeface="華康隸書體" charset="-120"/>
                </a:defRPr>
              </a:lvl2pPr>
              <a:lvl3pPr marL="1143000" indent="-228600">
                <a:defRPr kumimoji="1" sz="1600">
                  <a:solidFill>
                    <a:schemeClr val="tx1"/>
                  </a:solidFill>
                  <a:latin typeface="Times New Roman" panose="02020603050405020304" pitchFamily="18" charset="0"/>
                  <a:ea typeface="華康隸書體" charset="-120"/>
                </a:defRPr>
              </a:lvl3pPr>
              <a:lvl4pPr marL="1600200" indent="-228600">
                <a:defRPr kumimoji="1" sz="1600">
                  <a:solidFill>
                    <a:schemeClr val="tx1"/>
                  </a:solidFill>
                  <a:latin typeface="Times New Roman" panose="02020603050405020304" pitchFamily="18" charset="0"/>
                  <a:ea typeface="華康隸書體" charset="-120"/>
                </a:defRPr>
              </a:lvl4pPr>
              <a:lvl5pPr marL="2057400" indent="-228600">
                <a:defRPr kumimoji="1" sz="1600">
                  <a:solidFill>
                    <a:schemeClr val="tx1"/>
                  </a:solidFill>
                  <a:latin typeface="Times New Roman" panose="02020603050405020304" pitchFamily="18" charset="0"/>
                  <a:ea typeface="華康隸書體" charset="-12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1600">
                  <a:solidFill>
                    <a:schemeClr val="tx1"/>
                  </a:solidFill>
                  <a:latin typeface="Times New Roman" panose="02020603050405020304" pitchFamily="18" charset="0"/>
                  <a:ea typeface="華康隸書體" charset="-12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1600">
                  <a:solidFill>
                    <a:schemeClr val="tx1"/>
                  </a:solidFill>
                  <a:latin typeface="Times New Roman" panose="02020603050405020304" pitchFamily="18" charset="0"/>
                  <a:ea typeface="華康隸書體" charset="-12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1600">
                  <a:solidFill>
                    <a:schemeClr val="tx1"/>
                  </a:solidFill>
                  <a:latin typeface="Times New Roman" panose="02020603050405020304" pitchFamily="18" charset="0"/>
                  <a:ea typeface="華康隸書體" charset="-12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1600">
                  <a:solidFill>
                    <a:schemeClr val="tx1"/>
                  </a:solidFill>
                  <a:latin typeface="Times New Roman" panose="02020603050405020304" pitchFamily="18" charset="0"/>
                  <a:ea typeface="華康隸書體" charset="-120"/>
                </a:defRPr>
              </a:lvl9pPr>
            </a:lstStyle>
            <a:p>
              <a:pPr eaLnBrk="1" hangingPunct="1">
                <a:defRPr/>
              </a:pPr>
              <a:endParaRPr lang="zh-TW" altLang="en-US" sz="1600"/>
            </a:p>
          </p:txBody>
        </p:sp>
      </p:grpSp>
      <p:sp>
        <p:nvSpPr>
          <p:cNvPr id="13" name="標題 1"/>
          <p:cNvSpPr>
            <a:spLocks noGrp="1"/>
          </p:cNvSpPr>
          <p:nvPr>
            <p:ph type="title"/>
          </p:nvPr>
        </p:nvSpPr>
        <p:spPr>
          <a:xfrm>
            <a:off x="1369485" y="44624"/>
            <a:ext cx="10485967" cy="720080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rgbClr val="CC0000"/>
                </a:solidFill>
              </a:defRPr>
            </a:lvl1pPr>
          </a:lstStyle>
          <a:p>
            <a:r>
              <a:rPr lang="zh-TW" altLang="en-US" dirty="0"/>
              <a:t>按一下以編輯母片標題樣式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B897B024-069C-8F8D-BE10-3A44AE883291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xfrm>
            <a:off x="609600" y="6243638"/>
            <a:ext cx="2844800" cy="457200"/>
          </a:xfrm>
          <a:prstGeom prst="rect">
            <a:avLst/>
          </a:prstGeom>
        </p:spPr>
        <p:txBody>
          <a:bodyPr/>
          <a:lstStyle>
            <a:lvl1pPr eaLnBrk="1" hangingPunct="1">
              <a:defRPr>
                <a:latin typeface="Arial" charset="0"/>
              </a:defRPr>
            </a:lvl1pPr>
          </a:lstStyle>
          <a:p>
            <a:pPr>
              <a:defRPr/>
            </a:pPr>
            <a:fld id="{2F737388-DAB3-4B59-816D-9F025376D0B9}" type="datetime1">
              <a:rPr lang="zh-TW" altLang="en-US"/>
              <a:pPr>
                <a:defRPr/>
              </a:pPr>
              <a:t>2026/3/31</a:t>
            </a:fld>
            <a:endParaRPr lang="en-US" altLang="zh-TW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9116C8BD-7515-0CE2-A002-7B4C59BC728F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xfrm>
            <a:off x="4165600" y="6248400"/>
            <a:ext cx="3860800" cy="457200"/>
          </a:xfrm>
          <a:prstGeom prst="rect">
            <a:avLst/>
          </a:prstGeom>
        </p:spPr>
        <p:txBody>
          <a:bodyPr/>
          <a:lstStyle>
            <a:lvl1pPr eaLnBrk="1" hangingPunct="1">
              <a:defRPr>
                <a:latin typeface="Arial" charset="0"/>
              </a:defRPr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0C661D4C-8A9A-695A-9D8E-89C9257E983E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zh-TW"/>
              <a:t> </a:t>
            </a:r>
            <a:fld id="{350EB544-D241-4CD9-9651-5268B3CDC497}" type="slidenum">
              <a:rPr lang="en-US" altLang="zh-TW" b="1" smtClean="0"/>
              <a:pPr>
                <a:defRPr/>
              </a:pPr>
              <a:t>‹#›</a:t>
            </a:fld>
            <a:endParaRPr lang="en-US" altLang="zh-TW" b="1"/>
          </a:p>
        </p:txBody>
      </p:sp>
    </p:spTree>
    <p:extLst>
      <p:ext uri="{BB962C8B-B14F-4D97-AF65-F5344CB8AC3E}">
        <p14:creationId xmlns:p14="http://schemas.microsoft.com/office/powerpoint/2010/main" val="1866839996"/>
      </p:ext>
    </p:extLst>
  </p:cSld>
  <p:clrMapOvr>
    <a:masterClrMapping/>
  </p:clrMapOvr>
  <p:transition spd="slow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image" Target="../media/image3.emf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image" Target="../media/image2.png"/><Relationship Id="rId5" Type="http://schemas.openxmlformats.org/officeDocument/2006/relationships/slideLayout" Target="../slideLayouts/slideLayout5.xml"/><Relationship Id="rId10" Type="http://schemas.openxmlformats.org/officeDocument/2006/relationships/image" Target="../media/image1.jpg"/><Relationship Id="rId4" Type="http://schemas.openxmlformats.org/officeDocument/2006/relationships/slideLayout" Target="../slideLayouts/slideLayout4.xml"/><Relationship Id="rId9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bg object 16"/>
          <p:cNvPicPr/>
          <p:nvPr/>
        </p:nvPicPr>
        <p:blipFill>
          <a:blip r:embed="rId10" cstate="print"/>
          <a:stretch>
            <a:fillRect/>
          </a:stretch>
        </p:blipFill>
        <p:spPr>
          <a:xfrm>
            <a:off x="0" y="0"/>
            <a:ext cx="12191999" cy="6857996"/>
          </a:xfrm>
          <a:prstGeom prst="rect">
            <a:avLst/>
          </a:prstGeom>
        </p:spPr>
      </p:pic>
      <p:pic>
        <p:nvPicPr>
          <p:cNvPr id="19" name="bg object 19"/>
          <p:cNvPicPr/>
          <p:nvPr/>
        </p:nvPicPr>
        <p:blipFill>
          <a:blip r:embed="rId11" cstate="print"/>
          <a:stretch>
            <a:fillRect/>
          </a:stretch>
        </p:blipFill>
        <p:spPr>
          <a:xfrm>
            <a:off x="10389107" y="0"/>
            <a:ext cx="1638300" cy="861060"/>
          </a:xfrm>
          <a:prstGeom prst="rect">
            <a:avLst/>
          </a:prstGeom>
        </p:spPr>
      </p:pic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803249" y="266141"/>
            <a:ext cx="6939280" cy="45212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2800" b="1" i="0">
                <a:solidFill>
                  <a:schemeClr val="tx1"/>
                </a:solidFill>
                <a:latin typeface="Microsoft YaHei"/>
                <a:cs typeface="Microsoft YaHei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3044189" y="1081658"/>
            <a:ext cx="7346315" cy="270192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b="0" i="0">
                <a:solidFill>
                  <a:schemeClr val="tx1"/>
                </a:solidFill>
              </a:defRPr>
            </a:lvl1pPr>
          </a:lstStyle>
          <a:p>
            <a:endParaRPr dirty="0"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4145280" y="6377940"/>
            <a:ext cx="3901440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609600" y="6377940"/>
            <a:ext cx="2804160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AD2ECD5-78AD-42A0-8353-D1DBA550C308}" type="datetime1">
              <a:rPr lang="en-US" altLang="zh-TW" smtClean="0"/>
              <a:t>3/31/2026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8778240" y="6377940"/>
            <a:ext cx="2804160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59522638-4203-40DB-9846-7DDE4B4B740C}" type="slidenum">
              <a:rPr lang="en-US" altLang="zh-TW" smtClean="0"/>
              <a:pPr>
                <a:defRPr/>
              </a:pPr>
              <a:t>‹#›</a:t>
            </a:fld>
            <a:endParaRPr lang="en-US" altLang="zh-TW"/>
          </a:p>
        </p:txBody>
      </p:sp>
      <p:pic>
        <p:nvPicPr>
          <p:cNvPr id="7" name="圖片 6">
            <a:extLst>
              <a:ext uri="{FF2B5EF4-FFF2-40B4-BE49-F238E27FC236}">
                <a16:creationId xmlns:a16="http://schemas.microsoft.com/office/drawing/2014/main" id="{6E129833-53FF-D1A8-9306-A45AF2E83548}"/>
              </a:ext>
            </a:extLst>
          </p:cNvPr>
          <p:cNvPicPr>
            <a:picLocks noChangeAspect="1"/>
          </p:cNvPicPr>
          <p:nvPr/>
        </p:nvPicPr>
        <p:blipFill rotWithShape="1">
          <a:blip r:embed="rId12"/>
          <a:srcRect r="59515" b="15310"/>
          <a:stretch/>
        </p:blipFill>
        <p:spPr>
          <a:xfrm>
            <a:off x="0" y="170112"/>
            <a:ext cx="760424" cy="5481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2547454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130" r:id="rId1"/>
    <p:sldLayoutId id="2147484131" r:id="rId2"/>
    <p:sldLayoutId id="2147484132" r:id="rId3"/>
    <p:sldLayoutId id="2147484133" r:id="rId4"/>
    <p:sldLayoutId id="2147484134" r:id="rId5"/>
    <p:sldLayoutId id="2147484135" r:id="rId6"/>
    <p:sldLayoutId id="2147484136" r:id="rId7"/>
    <p:sldLayoutId id="2147484125" r:id="rId8"/>
  </p:sldLayoutIdLst>
  <p:hf hdr="0" ftr="0" dt="0"/>
  <p:txStyles>
    <p:titleStyle>
      <a:lvl1pPr eaLnBrk="1" hangingPunct="1">
        <a:defRPr>
          <a:latin typeface="+mj-lt"/>
          <a:ea typeface="+mj-ea"/>
          <a:cs typeface="+mj-cs"/>
        </a:defRPr>
      </a:lvl1pPr>
    </p:titleStyle>
    <p:bodyStyle>
      <a:lvl1pPr marL="0" eaLnBrk="1" hangingPunct="1">
        <a:defRPr>
          <a:latin typeface="+mn-lt"/>
          <a:ea typeface="+mn-ea"/>
          <a:cs typeface="+mn-cs"/>
        </a:defRPr>
      </a:lvl1pPr>
      <a:lvl2pPr marL="457200" eaLnBrk="1" hangingPunct="1">
        <a:defRPr>
          <a:latin typeface="+mn-lt"/>
          <a:ea typeface="+mn-ea"/>
          <a:cs typeface="+mn-cs"/>
        </a:defRPr>
      </a:lvl2pPr>
      <a:lvl3pPr marL="914400" eaLnBrk="1" hangingPunct="1">
        <a:defRPr>
          <a:latin typeface="+mn-lt"/>
          <a:ea typeface="+mn-ea"/>
          <a:cs typeface="+mn-cs"/>
        </a:defRPr>
      </a:lvl3pPr>
      <a:lvl4pPr marL="1371600" eaLnBrk="1" hangingPunct="1">
        <a:defRPr>
          <a:latin typeface="+mn-lt"/>
          <a:ea typeface="+mn-ea"/>
          <a:cs typeface="+mn-cs"/>
        </a:defRPr>
      </a:lvl4pPr>
      <a:lvl5pPr marL="1828800" eaLnBrk="1" hangingPunct="1">
        <a:defRPr>
          <a:latin typeface="+mn-lt"/>
          <a:ea typeface="+mn-ea"/>
          <a:cs typeface="+mn-cs"/>
        </a:defRPr>
      </a:lvl5pPr>
      <a:lvl6pPr marL="2286000" eaLnBrk="1" hangingPunct="1">
        <a:defRPr>
          <a:latin typeface="+mn-lt"/>
          <a:ea typeface="+mn-ea"/>
          <a:cs typeface="+mn-cs"/>
        </a:defRPr>
      </a:lvl6pPr>
      <a:lvl7pPr marL="2743200" eaLnBrk="1" hangingPunct="1">
        <a:defRPr>
          <a:latin typeface="+mn-lt"/>
          <a:ea typeface="+mn-ea"/>
          <a:cs typeface="+mn-cs"/>
        </a:defRPr>
      </a:lvl7pPr>
      <a:lvl8pPr marL="3200400" eaLnBrk="1" hangingPunct="1">
        <a:defRPr>
          <a:latin typeface="+mn-lt"/>
          <a:ea typeface="+mn-ea"/>
          <a:cs typeface="+mn-cs"/>
        </a:defRPr>
      </a:lvl8pPr>
      <a:lvl9pPr marL="3657600" eaLnBrk="1" hangingPunct="1">
        <a:defRPr>
          <a:latin typeface="+mn-lt"/>
          <a:ea typeface="+mn-ea"/>
          <a:cs typeface="+mn-cs"/>
        </a:defRPr>
      </a:lvl9pPr>
    </p:bodyStyle>
    <p:otherStyle>
      <a:lvl1pPr marL="0" eaLnBrk="1" hangingPunct="1">
        <a:defRPr>
          <a:latin typeface="+mn-lt"/>
          <a:ea typeface="+mn-ea"/>
          <a:cs typeface="+mn-cs"/>
        </a:defRPr>
      </a:lvl1pPr>
      <a:lvl2pPr marL="457200" eaLnBrk="1" hangingPunct="1">
        <a:defRPr>
          <a:latin typeface="+mn-lt"/>
          <a:ea typeface="+mn-ea"/>
          <a:cs typeface="+mn-cs"/>
        </a:defRPr>
      </a:lvl2pPr>
      <a:lvl3pPr marL="914400" eaLnBrk="1" hangingPunct="1">
        <a:defRPr>
          <a:latin typeface="+mn-lt"/>
          <a:ea typeface="+mn-ea"/>
          <a:cs typeface="+mn-cs"/>
        </a:defRPr>
      </a:lvl3pPr>
      <a:lvl4pPr marL="1371600" eaLnBrk="1" hangingPunct="1">
        <a:defRPr>
          <a:latin typeface="+mn-lt"/>
          <a:ea typeface="+mn-ea"/>
          <a:cs typeface="+mn-cs"/>
        </a:defRPr>
      </a:lvl4pPr>
      <a:lvl5pPr marL="1828800" eaLnBrk="1" hangingPunct="1">
        <a:defRPr>
          <a:latin typeface="+mn-lt"/>
          <a:ea typeface="+mn-ea"/>
          <a:cs typeface="+mn-cs"/>
        </a:defRPr>
      </a:lvl5pPr>
      <a:lvl6pPr marL="2286000" eaLnBrk="1" hangingPunct="1">
        <a:defRPr>
          <a:latin typeface="+mn-lt"/>
          <a:ea typeface="+mn-ea"/>
          <a:cs typeface="+mn-cs"/>
        </a:defRPr>
      </a:lvl6pPr>
      <a:lvl7pPr marL="2743200" eaLnBrk="1" hangingPunct="1">
        <a:defRPr>
          <a:latin typeface="+mn-lt"/>
          <a:ea typeface="+mn-ea"/>
          <a:cs typeface="+mn-cs"/>
        </a:defRPr>
      </a:lvl7pPr>
      <a:lvl8pPr marL="3200400" eaLnBrk="1" hangingPunct="1">
        <a:defRPr>
          <a:latin typeface="+mn-lt"/>
          <a:ea typeface="+mn-ea"/>
          <a:cs typeface="+mn-cs"/>
        </a:defRPr>
      </a:lvl8pPr>
      <a:lvl9pPr marL="3657600" eaLnBrk="1" hangingPunct="1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5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5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5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4" name="Rectangle 6">
            <a:extLst>
              <a:ext uri="{FF2B5EF4-FFF2-40B4-BE49-F238E27FC236}">
                <a16:creationId xmlns:a16="http://schemas.microsoft.com/office/drawing/2014/main" id="{2822644A-B8A5-37C2-0127-6DE97EC4301E}"/>
              </a:ext>
            </a:extLst>
          </p:cNvPr>
          <p:cNvSpPr>
            <a:spLocks noChangeArrowheads="1"/>
          </p:cNvSpPr>
          <p:nvPr/>
        </p:nvSpPr>
        <p:spPr bwMode="auto">
          <a:xfrm>
            <a:off x="1487082" y="4878866"/>
            <a:ext cx="8281987" cy="4574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87233" tIns="43618" rIns="87233" bIns="43618">
            <a:spAutoFit/>
          </a:bodyPr>
          <a:lstStyle/>
          <a:p>
            <a:pPr defTabSz="873125">
              <a:defRPr/>
            </a:pPr>
            <a:r>
              <a:rPr lang="zh-TW" altLang="en-US" sz="2400" b="1" dirty="0">
                <a:effectLst>
                  <a:outerShdw blurRad="38100" dist="38100" dir="2700000" algn="tl">
                    <a:srgbClr val="C0C0C0"/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輔導項目：</a:t>
            </a:r>
          </a:p>
        </p:txBody>
      </p:sp>
      <p:sp>
        <p:nvSpPr>
          <p:cNvPr id="7" name="Rectangle 5">
            <a:extLst>
              <a:ext uri="{FF2B5EF4-FFF2-40B4-BE49-F238E27FC236}">
                <a16:creationId xmlns:a16="http://schemas.microsoft.com/office/drawing/2014/main" id="{7FF94F2C-DFF0-4A8C-22B0-E5B2C1230A6C}"/>
              </a:ext>
            </a:extLst>
          </p:cNvPr>
          <p:cNvSpPr>
            <a:spLocks noChangeArrowheads="1"/>
          </p:cNvSpPr>
          <p:nvPr/>
        </p:nvSpPr>
        <p:spPr bwMode="auto">
          <a:xfrm>
            <a:off x="1452563" y="488462"/>
            <a:ext cx="9144000" cy="279652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87233" tIns="43618" rIns="87233" bIns="43618">
            <a:spAutoFit/>
          </a:bodyPr>
          <a:lstStyle/>
          <a:p>
            <a:pPr algn="ctr" defTabSz="873125" eaLnBrk="1" hangingPunct="1">
              <a:lnSpc>
                <a:spcPct val="110000"/>
              </a:lnSpc>
              <a:defRPr/>
            </a:pPr>
            <a:r>
              <a:rPr lang="zh-TW" altLang="en-US" sz="2800" b="1" dirty="0">
                <a:effectLst>
                  <a:outerShdw blurRad="38100" dist="38100" dir="2700000" algn="tl">
                    <a:srgbClr val="C0C0C0"/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經濟部產業園區管理局</a:t>
            </a:r>
            <a:endParaRPr lang="en-US" altLang="zh-TW" sz="2800" b="1" dirty="0">
              <a:effectLst>
                <a:outerShdw blurRad="38100" dist="38100" dir="2700000" algn="tl">
                  <a:srgbClr val="C0C0C0"/>
                </a:outerShdw>
              </a:effectLst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algn="ctr" defTabSz="873125" eaLnBrk="1" hangingPunct="1">
              <a:lnSpc>
                <a:spcPct val="110000"/>
              </a:lnSpc>
              <a:defRPr/>
            </a:pPr>
            <a:r>
              <a:rPr lang="en-US" altLang="zh-TW" sz="2800" b="1" dirty="0">
                <a:effectLst>
                  <a:outerShdw blurRad="38100" dist="38100" dir="2700000" algn="tl">
                    <a:srgbClr val="C0C0C0"/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115</a:t>
            </a:r>
            <a:r>
              <a:rPr lang="zh-TW" altLang="en-US" sz="2800" b="1" dirty="0">
                <a:effectLst>
                  <a:outerShdw blurRad="38100" dist="38100" dir="2700000" algn="tl">
                    <a:srgbClr val="C0C0C0"/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年度園區產業供應鏈協同與韌性轉型輔導計畫</a:t>
            </a:r>
            <a:endParaRPr lang="en-US" altLang="zh-TW" sz="2800" b="1" dirty="0">
              <a:effectLst>
                <a:outerShdw blurRad="38100" dist="38100" dir="2700000" algn="tl">
                  <a:srgbClr val="C0C0C0"/>
                </a:outerShdw>
              </a:effectLst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algn="ctr" defTabSz="873125" eaLnBrk="1" hangingPunct="1">
              <a:lnSpc>
                <a:spcPct val="110000"/>
              </a:lnSpc>
              <a:defRPr/>
            </a:pPr>
            <a:r>
              <a:rPr lang="zh-TW" altLang="en-US" sz="2800" b="1" dirty="0">
                <a:effectLst>
                  <a:outerShdw blurRad="38100" dist="38100" dir="2700000" algn="tl">
                    <a:srgbClr val="C0C0C0"/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輔導服務申請</a:t>
            </a:r>
            <a:endParaRPr lang="en-US" altLang="zh-TW" sz="2800" b="1" dirty="0">
              <a:effectLst>
                <a:outerShdw blurRad="38100" dist="38100" dir="2700000" algn="tl">
                  <a:srgbClr val="C0C0C0"/>
                </a:outerShdw>
              </a:effectLst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algn="ctr" defTabSz="873125" eaLnBrk="1" hangingPunct="1">
              <a:lnSpc>
                <a:spcPct val="110000"/>
              </a:lnSpc>
              <a:defRPr/>
            </a:pPr>
            <a:r>
              <a:rPr lang="en-US" altLang="zh-TW" sz="2800" b="1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XXXX</a:t>
            </a:r>
            <a:r>
              <a:rPr lang="zh-TW" altLang="en-US" sz="2800" b="1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公司</a:t>
            </a:r>
            <a:endParaRPr lang="en-US" altLang="zh-TW" sz="2800" b="1" dirty="0">
              <a:solidFill>
                <a:srgbClr val="FF00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algn="ctr" defTabSz="873125" eaLnBrk="1" hangingPunct="1">
              <a:lnSpc>
                <a:spcPct val="110000"/>
              </a:lnSpc>
              <a:defRPr/>
            </a:pPr>
            <a:r>
              <a:rPr lang="zh-TW" altLang="en-US" sz="2800" b="1" dirty="0">
                <a:effectLst>
                  <a:outerShdw blurRad="38100" dist="38100" dir="2700000" algn="tl">
                    <a:srgbClr val="C0C0C0"/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提案簡報</a:t>
            </a:r>
          </a:p>
          <a:p>
            <a:pPr defTabSz="873125">
              <a:defRPr/>
            </a:pPr>
            <a:endParaRPr lang="en-US" altLang="zh-TW" sz="2200" b="1" dirty="0">
              <a:solidFill>
                <a:srgbClr val="3333FF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8" name="矩形 7">
            <a:extLst>
              <a:ext uri="{FF2B5EF4-FFF2-40B4-BE49-F238E27FC236}">
                <a16:creationId xmlns:a16="http://schemas.microsoft.com/office/drawing/2014/main" id="{D5707C91-B2B8-39F7-45D0-A0D350A619EA}"/>
              </a:ext>
            </a:extLst>
          </p:cNvPr>
          <p:cNvSpPr/>
          <p:nvPr/>
        </p:nvSpPr>
        <p:spPr>
          <a:xfrm>
            <a:off x="1991545" y="4511310"/>
            <a:ext cx="8380273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1339850" defTabSz="873125">
              <a:defRPr/>
            </a:pPr>
            <a:r>
              <a:rPr lang="zh-TW" altLang="zh-TW" sz="1600" b="1" dirty="0">
                <a:effectLst>
                  <a:outerShdw blurRad="38100" dist="38100" dir="2700000" algn="tl">
                    <a:srgbClr val="C0C0C0"/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□供應鏈風險評鑑及輔導手法 </a:t>
            </a:r>
            <a:r>
              <a:rPr lang="zh-TW" altLang="en-US" sz="1600" b="1" dirty="0">
                <a:effectLst>
                  <a:outerShdw blurRad="38100" dist="38100" dir="2700000" algn="tl">
                    <a:srgbClr val="C0C0C0"/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             </a:t>
            </a:r>
            <a:r>
              <a:rPr lang="zh-TW" altLang="zh-TW" sz="1600" b="1" dirty="0">
                <a:effectLst>
                  <a:outerShdw blurRad="38100" dist="38100" dir="2700000" algn="tl">
                    <a:srgbClr val="C0C0C0"/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□健全供應商評鑑制度、多供應商策略</a:t>
            </a:r>
            <a:r>
              <a:rPr lang="zh-TW" altLang="en-US" sz="1600" b="1" dirty="0">
                <a:effectLst>
                  <a:outerShdw blurRad="38100" dist="38100" dir="2700000" algn="tl">
                    <a:srgbClr val="C0C0C0"/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 </a:t>
            </a:r>
            <a:endParaRPr lang="en-US" altLang="zh-TW" sz="1600" b="1" dirty="0">
              <a:effectLst>
                <a:outerShdw blurRad="38100" dist="38100" dir="2700000" algn="tl">
                  <a:srgbClr val="C0C0C0"/>
                </a:outerShdw>
              </a:effectLst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indent="1339850" defTabSz="873125">
              <a:defRPr/>
            </a:pPr>
            <a:r>
              <a:rPr lang="zh-TW" altLang="zh-TW" sz="1600" b="1" dirty="0">
                <a:effectLst>
                  <a:outerShdw blurRad="38100" dist="38100" dir="2700000" algn="tl">
                    <a:srgbClr val="C0C0C0"/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□體系協同精進</a:t>
            </a:r>
            <a:r>
              <a:rPr lang="en-US" altLang="zh-TW" sz="1600" b="1" dirty="0">
                <a:effectLst>
                  <a:outerShdw blurRad="38100" dist="38100" dir="2700000" algn="tl">
                    <a:srgbClr val="C0C0C0"/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(</a:t>
            </a:r>
            <a:r>
              <a:rPr lang="zh-TW" altLang="zh-TW" sz="1600" b="1" dirty="0">
                <a:effectLst>
                  <a:outerShdw blurRad="38100" dist="38100" dir="2700000" algn="tl">
                    <a:srgbClr val="C0C0C0"/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協同設計、</a:t>
            </a:r>
            <a:r>
              <a:rPr lang="en-US" altLang="zh-TW" sz="1600" b="1" dirty="0">
                <a:effectLst>
                  <a:outerShdw blurRad="38100" dist="38100" dir="2700000" algn="tl">
                    <a:srgbClr val="C0C0C0"/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CPFR) </a:t>
            </a:r>
            <a:r>
              <a:rPr lang="zh-TW" altLang="en-US" sz="1600" b="1" dirty="0">
                <a:effectLst>
                  <a:outerShdw blurRad="38100" dist="38100" dir="2700000" algn="tl">
                    <a:srgbClr val="C0C0C0"/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    </a:t>
            </a:r>
            <a:r>
              <a:rPr lang="zh-TW" altLang="zh-TW" sz="1600" b="1" dirty="0">
                <a:effectLst>
                  <a:outerShdw blurRad="38100" dist="38100" dir="2700000" algn="tl">
                    <a:srgbClr val="C0C0C0"/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□智慧供應鏈、供應鏈透明化</a:t>
            </a:r>
            <a:r>
              <a:rPr lang="zh-TW" altLang="en-US" sz="1600" b="1" dirty="0">
                <a:effectLst>
                  <a:outerShdw blurRad="38100" dist="38100" dir="2700000" algn="tl">
                    <a:srgbClr val="C0C0C0"/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 </a:t>
            </a:r>
            <a:endParaRPr lang="en-US" altLang="zh-TW" sz="1600" b="1" dirty="0">
              <a:effectLst>
                <a:outerShdw blurRad="38100" dist="38100" dir="2700000" algn="tl">
                  <a:srgbClr val="C0C0C0"/>
                </a:outerShdw>
              </a:effectLst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indent="1339850" defTabSz="873125">
              <a:defRPr/>
            </a:pPr>
            <a:r>
              <a:rPr lang="zh-TW" altLang="zh-TW" sz="1600" b="1" dirty="0">
                <a:effectLst>
                  <a:outerShdw blurRad="38100" dist="38100" dir="2700000" algn="tl">
                    <a:srgbClr val="C0C0C0"/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□精實設計、產品設計精簡 </a:t>
            </a:r>
            <a:r>
              <a:rPr lang="zh-TW" altLang="en-US" sz="1600" b="1" dirty="0">
                <a:effectLst>
                  <a:outerShdw blurRad="38100" dist="38100" dir="2700000" algn="tl">
                    <a:srgbClr val="C0C0C0"/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                 </a:t>
            </a:r>
            <a:r>
              <a:rPr lang="zh-TW" altLang="zh-TW" sz="1600" b="1" dirty="0">
                <a:effectLst>
                  <a:outerShdw blurRad="38100" dist="38100" dir="2700000" algn="tl">
                    <a:srgbClr val="C0C0C0"/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□供應鏈永續精實</a:t>
            </a:r>
            <a:r>
              <a:rPr lang="zh-TW" altLang="en-US" sz="1600" b="1" dirty="0">
                <a:effectLst>
                  <a:outerShdw blurRad="38100" dist="38100" dir="2700000" algn="tl">
                    <a:srgbClr val="C0C0C0"/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     </a:t>
            </a:r>
            <a:endParaRPr lang="en-US" altLang="zh-TW" sz="1600" b="1" dirty="0">
              <a:effectLst>
                <a:outerShdw blurRad="38100" dist="38100" dir="2700000" algn="tl">
                  <a:srgbClr val="C0C0C0"/>
                </a:outerShdw>
              </a:effectLst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indent="1339850" defTabSz="873125">
              <a:defRPr/>
            </a:pPr>
            <a:r>
              <a:rPr lang="zh-TW" altLang="zh-TW" sz="1600" b="1" dirty="0">
                <a:effectLst>
                  <a:outerShdw blurRad="38100" dist="38100" dir="2700000" algn="tl">
                    <a:srgbClr val="C0C0C0"/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□建立最佳排程</a:t>
            </a:r>
            <a:r>
              <a:rPr lang="zh-TW" altLang="en-US" sz="1600" b="1" dirty="0">
                <a:effectLst>
                  <a:outerShdw blurRad="38100" dist="38100" dir="2700000" algn="tl">
                    <a:srgbClr val="C0C0C0"/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                                      </a:t>
            </a:r>
            <a:r>
              <a:rPr lang="zh-TW" altLang="zh-TW" sz="1600" b="1" dirty="0">
                <a:effectLst>
                  <a:outerShdw blurRad="38100" dist="38100" dir="2700000" algn="tl">
                    <a:srgbClr val="C0C0C0"/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□模組化設計 </a:t>
            </a:r>
            <a:r>
              <a:rPr lang="zh-TW" altLang="en-US" sz="1600" b="1" dirty="0">
                <a:effectLst>
                  <a:outerShdw blurRad="38100" dist="38100" dir="2700000" algn="tl">
                    <a:srgbClr val="C0C0C0"/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                               </a:t>
            </a:r>
            <a:endParaRPr lang="en-US" altLang="zh-TW" sz="1600" b="1" dirty="0">
              <a:effectLst>
                <a:outerShdw blurRad="38100" dist="38100" dir="2700000" algn="tl">
                  <a:srgbClr val="C0C0C0"/>
                </a:outerShdw>
              </a:effectLst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indent="1339850" defTabSz="873125">
              <a:defRPr/>
            </a:pPr>
            <a:r>
              <a:rPr lang="zh-TW" altLang="zh-TW" sz="1600" b="1" dirty="0">
                <a:effectLst>
                  <a:outerShdw blurRad="38100" dist="38100" dir="2700000" algn="tl">
                    <a:srgbClr val="C0C0C0"/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□彈性製造系統、少量多樣生產能力</a:t>
            </a:r>
            <a:endParaRPr lang="zh-TW" altLang="en-US" sz="1600" b="1" dirty="0">
              <a:effectLst>
                <a:outerShdw blurRad="38100" dist="38100" dir="2700000" algn="tl">
                  <a:srgbClr val="C0C0C0"/>
                </a:outerShdw>
              </a:effectLst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9" name="Rectangle 6">
            <a:extLst>
              <a:ext uri="{FF2B5EF4-FFF2-40B4-BE49-F238E27FC236}">
                <a16:creationId xmlns:a16="http://schemas.microsoft.com/office/drawing/2014/main" id="{C48CFB25-817B-5F76-A276-15142473138B}"/>
              </a:ext>
            </a:extLst>
          </p:cNvPr>
          <p:cNvSpPr>
            <a:spLocks noChangeArrowheads="1"/>
          </p:cNvSpPr>
          <p:nvPr/>
        </p:nvSpPr>
        <p:spPr bwMode="auto">
          <a:xfrm>
            <a:off x="1487082" y="3021672"/>
            <a:ext cx="8281987" cy="4574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87233" tIns="43618" rIns="87233" bIns="43618">
            <a:spAutoFit/>
          </a:bodyPr>
          <a:lstStyle/>
          <a:p>
            <a:pPr defTabSz="873125">
              <a:defRPr/>
            </a:pPr>
            <a:r>
              <a:rPr lang="zh-TW" altLang="en-US" sz="2400" b="1" dirty="0">
                <a:effectLst>
                  <a:outerShdw blurRad="38100" dist="38100" dir="2700000" algn="tl">
                    <a:srgbClr val="C0C0C0"/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輔導名稱：</a:t>
            </a:r>
          </a:p>
        </p:txBody>
      </p:sp>
      <p:sp>
        <p:nvSpPr>
          <p:cNvPr id="10" name="Rectangle 7">
            <a:extLst>
              <a:ext uri="{FF2B5EF4-FFF2-40B4-BE49-F238E27FC236}">
                <a16:creationId xmlns:a16="http://schemas.microsoft.com/office/drawing/2014/main" id="{1AF6F475-D92F-38EB-B7EB-0C392D2CC96C}"/>
              </a:ext>
            </a:extLst>
          </p:cNvPr>
          <p:cNvSpPr>
            <a:spLocks noChangeArrowheads="1"/>
          </p:cNvSpPr>
          <p:nvPr/>
        </p:nvSpPr>
        <p:spPr bwMode="auto">
          <a:xfrm>
            <a:off x="191345" y="5807462"/>
            <a:ext cx="8607425" cy="11033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87233" tIns="43618" rIns="87233" bIns="43618">
            <a:spAutoFit/>
          </a:bodyPr>
          <a:lstStyle/>
          <a:p>
            <a:pPr indent="1339850" defTabSz="873125">
              <a:defRPr/>
            </a:pPr>
            <a:r>
              <a:rPr lang="zh-TW" altLang="en-US" sz="2200" b="1" dirty="0">
                <a:effectLst>
                  <a:outerShdw blurRad="38100" dist="38100" dir="2700000" algn="tl">
                    <a:srgbClr val="C0C0C0"/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報告單位：</a:t>
            </a:r>
            <a:endParaRPr lang="en-US" altLang="zh-TW" sz="2200" b="1" dirty="0">
              <a:effectLst>
                <a:outerShdw blurRad="38100" dist="38100" dir="2700000" algn="tl">
                  <a:srgbClr val="C0C0C0"/>
                </a:outerShdw>
              </a:effectLst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indent="1339850" defTabSz="873125">
              <a:defRPr/>
            </a:pPr>
            <a:r>
              <a:rPr lang="zh-TW" altLang="en-US" sz="2200" b="1" dirty="0">
                <a:effectLst>
                  <a:outerShdw blurRad="38100" dist="38100" dir="2700000" algn="tl">
                    <a:srgbClr val="C0C0C0"/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報  告  人：</a:t>
            </a:r>
            <a:endParaRPr lang="en-US" altLang="zh-TW" sz="2200" b="1" dirty="0">
              <a:effectLst>
                <a:outerShdw blurRad="38100" dist="38100" dir="2700000" algn="tl">
                  <a:srgbClr val="C0C0C0"/>
                </a:outerShdw>
              </a:effectLst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indent="1339850" defTabSz="873125">
              <a:defRPr/>
            </a:pPr>
            <a:r>
              <a:rPr lang="zh-TW" altLang="en-US" sz="2200" b="1" dirty="0">
                <a:effectLst>
                  <a:outerShdw blurRad="38100" dist="38100" dir="2700000" algn="tl">
                    <a:srgbClr val="C0C0C0"/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日        期：</a:t>
            </a:r>
            <a:r>
              <a:rPr lang="en-US" altLang="zh-TW" sz="2200" b="1" dirty="0">
                <a:effectLst>
                  <a:outerShdw blurRad="38100" dist="38100" dir="2700000" algn="tl">
                    <a:srgbClr val="C0C0C0"/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115</a:t>
            </a:r>
            <a:r>
              <a:rPr lang="zh-TW" altLang="en-US" sz="2200" b="1" dirty="0">
                <a:effectLst>
                  <a:outerShdw blurRad="38100" dist="38100" dir="2700000" algn="tl">
                    <a:srgbClr val="C0C0C0"/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年</a:t>
            </a:r>
            <a:r>
              <a:rPr lang="en-US" altLang="zh-TW" sz="2200" b="1" dirty="0">
                <a:effectLst>
                  <a:outerShdw blurRad="38100" dist="38100" dir="2700000" algn="tl">
                    <a:srgbClr val="C0C0C0"/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XX</a:t>
            </a:r>
            <a:r>
              <a:rPr lang="zh-TW" altLang="en-US" sz="2200" b="1" dirty="0">
                <a:effectLst>
                  <a:outerShdw blurRad="38100" dist="38100" dir="2700000" algn="tl">
                    <a:srgbClr val="C0C0C0"/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月</a:t>
            </a:r>
            <a:r>
              <a:rPr lang="en-US" altLang="zh-TW" sz="2200" b="1" dirty="0">
                <a:effectLst>
                  <a:outerShdw blurRad="38100" dist="38100" dir="2700000" algn="tl">
                    <a:srgbClr val="C0C0C0"/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XX</a:t>
            </a:r>
            <a:r>
              <a:rPr lang="zh-TW" altLang="en-US" sz="2200" b="1" dirty="0">
                <a:effectLst>
                  <a:outerShdw blurRad="38100" dist="38100" dir="2700000" algn="tl">
                    <a:srgbClr val="C0C0C0"/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日</a:t>
            </a:r>
            <a:endParaRPr lang="en-US" altLang="zh-TW" sz="2200" b="1" dirty="0">
              <a:effectLst>
                <a:outerShdw blurRad="38100" dist="38100" dir="2700000" algn="tl">
                  <a:srgbClr val="C0C0C0"/>
                </a:outerShdw>
              </a:effectLst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8200" name="文字方塊 1">
            <a:extLst>
              <a:ext uri="{FF2B5EF4-FFF2-40B4-BE49-F238E27FC236}">
                <a16:creationId xmlns:a16="http://schemas.microsoft.com/office/drawing/2014/main" id="{69F297EC-FF57-7A81-82F6-80885693A24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269404" y="62391"/>
            <a:ext cx="2076209" cy="369332"/>
          </a:xfrm>
          <a:prstGeom prst="rect">
            <a:avLst/>
          </a:prstGeom>
          <a:solidFill>
            <a:srgbClr val="FF0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lr>
                <a:schemeClr val="accent1"/>
              </a:buClr>
              <a:buSzPct val="65000"/>
              <a:buFont typeface="Wingdings" panose="05000000000000000000" pitchFamily="2" charset="2"/>
              <a:buChar char="n"/>
              <a:defRPr kumimoji="1" sz="300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defRPr>
            </a:lvl1pPr>
            <a:lvl2pPr marL="742950" indent="-285750">
              <a:spcBef>
                <a:spcPct val="20000"/>
              </a:spcBef>
              <a:buClr>
                <a:schemeClr val="accent2"/>
              </a:buClr>
              <a:buSzPct val="60000"/>
              <a:buFont typeface="Wingdings" panose="05000000000000000000" pitchFamily="2" charset="2"/>
              <a:buChar char="q"/>
              <a:defRPr kumimoji="1" sz="260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defRPr>
            </a:lvl2pPr>
            <a:lvl3pPr marL="1143000" indent="-228600">
              <a:spcBef>
                <a:spcPct val="20000"/>
              </a:spcBef>
              <a:buClr>
                <a:schemeClr val="accent1"/>
              </a:buClr>
              <a:buSzPct val="65000"/>
              <a:buFont typeface="Wingdings" panose="05000000000000000000" pitchFamily="2" charset="2"/>
              <a:buChar char="n"/>
              <a:defRPr kumimoji="1" sz="220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70000"/>
              <a:buFont typeface="Wingdings" panose="05000000000000000000" pitchFamily="2" charset="2"/>
              <a:buChar char="q"/>
              <a:defRPr kumimoji="1" sz="200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75000"/>
              <a:buFont typeface="Wingdings" panose="05000000000000000000" pitchFamily="2" charset="2"/>
              <a:buChar char="§"/>
              <a:defRPr kumimoji="1" sz="200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75000"/>
              <a:buFont typeface="Wingdings" panose="05000000000000000000" pitchFamily="2" charset="2"/>
              <a:buChar char="§"/>
              <a:defRPr kumimoji="1" sz="200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75000"/>
              <a:buFont typeface="Wingdings" panose="05000000000000000000" pitchFamily="2" charset="2"/>
              <a:buChar char="§"/>
              <a:defRPr kumimoji="1" sz="200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75000"/>
              <a:buFont typeface="Wingdings" panose="05000000000000000000" pitchFamily="2" charset="2"/>
              <a:buChar char="§"/>
              <a:defRPr kumimoji="1" sz="200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75000"/>
              <a:buFont typeface="Wingdings" panose="05000000000000000000" pitchFamily="2" charset="2"/>
              <a:buChar char="§"/>
              <a:defRPr kumimoji="1" sz="200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zh-TW" altLang="en-US" sz="1800" b="1" dirty="0">
                <a:solidFill>
                  <a:schemeClr val="bg1"/>
                </a:solidFill>
              </a:rPr>
              <a:t>簡報時間：</a:t>
            </a:r>
            <a:r>
              <a:rPr lang="en-US" altLang="zh-TW" sz="1800" b="1" dirty="0">
                <a:solidFill>
                  <a:schemeClr val="bg1"/>
                </a:solidFill>
              </a:rPr>
              <a:t>10</a:t>
            </a:r>
            <a:r>
              <a:rPr lang="zh-TW" altLang="en-US" sz="1800" b="1" dirty="0">
                <a:solidFill>
                  <a:schemeClr val="bg1"/>
                </a:solidFill>
              </a:rPr>
              <a:t>分鐘</a:t>
            </a:r>
          </a:p>
        </p:txBody>
      </p:sp>
      <p:sp>
        <p:nvSpPr>
          <p:cNvPr id="11" name="Rectangle 6">
            <a:extLst>
              <a:ext uri="{FF2B5EF4-FFF2-40B4-BE49-F238E27FC236}">
                <a16:creationId xmlns:a16="http://schemas.microsoft.com/office/drawing/2014/main" id="{C48CFB25-817B-5F76-A276-15142473138B}"/>
              </a:ext>
            </a:extLst>
          </p:cNvPr>
          <p:cNvSpPr>
            <a:spLocks noChangeArrowheads="1"/>
          </p:cNvSpPr>
          <p:nvPr/>
        </p:nvSpPr>
        <p:spPr bwMode="auto">
          <a:xfrm>
            <a:off x="1487081" y="3938636"/>
            <a:ext cx="8281987" cy="4574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87233" tIns="43618" rIns="87233" bIns="43618">
            <a:spAutoFit/>
          </a:bodyPr>
          <a:lstStyle/>
          <a:p>
            <a:pPr defTabSz="873125">
              <a:defRPr/>
            </a:pPr>
            <a:r>
              <a:rPr lang="zh-TW" altLang="en-US" sz="2400" b="1" dirty="0">
                <a:effectLst>
                  <a:outerShdw blurRad="38100" dist="38100" dir="2700000" algn="tl">
                    <a:srgbClr val="C0C0C0"/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輔導類別：           </a:t>
            </a:r>
            <a:r>
              <a:rPr lang="zh-TW" altLang="zh-TW" sz="2400" b="1" dirty="0">
                <a:effectLst>
                  <a:outerShdw blurRad="38100" dist="38100" dir="2700000" algn="tl">
                    <a:srgbClr val="C0C0C0"/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□</a:t>
            </a:r>
            <a:r>
              <a:rPr lang="zh-TW" altLang="en-US" sz="2400" b="1" dirty="0">
                <a:effectLst>
                  <a:outerShdw blurRad="38100" dist="38100" dir="2700000" algn="tl">
                    <a:srgbClr val="C0C0C0"/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體系型                             </a:t>
            </a:r>
            <a:r>
              <a:rPr lang="zh-TW" altLang="zh-TW" sz="2400" b="1" dirty="0">
                <a:effectLst>
                  <a:outerShdw blurRad="38100" dist="38100" dir="2700000" algn="tl">
                    <a:srgbClr val="C0C0C0"/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□</a:t>
            </a:r>
            <a:r>
              <a:rPr lang="zh-TW" altLang="en-US" sz="2400" b="1" dirty="0">
                <a:effectLst>
                  <a:outerShdw blurRad="38100" dist="38100" dir="2700000" algn="tl">
                    <a:srgbClr val="C0C0C0"/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個案型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3" name="內容版面配置區 4">
            <a:extLst>
              <a:ext uri="{FF2B5EF4-FFF2-40B4-BE49-F238E27FC236}">
                <a16:creationId xmlns:a16="http://schemas.microsoft.com/office/drawing/2014/main" id="{749B4783-8A2A-A034-3B54-94DF6675D436}"/>
              </a:ext>
            </a:extLst>
          </p:cNvPr>
          <p:cNvSpPr>
            <a:spLocks noGrp="1" noChangeArrowheads="1"/>
          </p:cNvSpPr>
          <p:nvPr>
            <p:ph idx="4294967295"/>
          </p:nvPr>
        </p:nvSpPr>
        <p:spPr>
          <a:xfrm>
            <a:off x="935678" y="908720"/>
            <a:ext cx="6605588" cy="4396960"/>
          </a:xfrm>
        </p:spPr>
        <p:txBody>
          <a:bodyPr vert="horz" wrap="square" lIns="87233" tIns="43618" rIns="87233" bIns="43618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buFont typeface="Wingdings" panose="05000000000000000000" pitchFamily="2" charset="2"/>
              <a:buNone/>
            </a:pPr>
            <a:r>
              <a:rPr lang="zh-TW" altLang="en-US" sz="40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一、受輔導業者簡介</a:t>
            </a:r>
            <a:endParaRPr lang="en-US" altLang="zh-TW" sz="4000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eaLnBrk="1" hangingPunct="1">
              <a:buNone/>
            </a:pPr>
            <a:r>
              <a:rPr lang="zh-TW" altLang="en-US" sz="40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二、</a:t>
            </a:r>
            <a:r>
              <a:rPr lang="en-US" altLang="zh-TW" sz="40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SCRAM</a:t>
            </a:r>
            <a:r>
              <a:rPr lang="zh-TW" altLang="en-US" sz="40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診斷結果</a:t>
            </a:r>
            <a:endParaRPr lang="en-US" altLang="zh-TW" sz="4000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eaLnBrk="1" hangingPunct="1">
              <a:buNone/>
            </a:pPr>
            <a:r>
              <a:rPr lang="zh-TW" altLang="en-US" sz="40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三、藍圖規劃</a:t>
            </a:r>
          </a:p>
          <a:p>
            <a:pPr eaLnBrk="1" hangingPunct="1">
              <a:buNone/>
            </a:pPr>
            <a:r>
              <a:rPr lang="zh-TW" altLang="en-US" sz="40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四、面臨問題</a:t>
            </a:r>
            <a:endParaRPr lang="en-US" altLang="zh-TW" sz="4000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eaLnBrk="1" hangingPunct="1">
              <a:buFont typeface="Wingdings" panose="05000000000000000000" pitchFamily="2" charset="2"/>
              <a:buNone/>
            </a:pPr>
            <a:r>
              <a:rPr lang="zh-TW" altLang="en-US" sz="40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五、輔導內容</a:t>
            </a:r>
            <a:endParaRPr lang="en-US" altLang="zh-TW" sz="4000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eaLnBrk="1" hangingPunct="1">
              <a:buFont typeface="Wingdings" panose="05000000000000000000" pitchFamily="2" charset="2"/>
              <a:buNone/>
            </a:pPr>
            <a:r>
              <a:rPr lang="zh-TW" altLang="en-US" sz="40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六、輔導效益</a:t>
            </a:r>
            <a:endParaRPr lang="en-US" altLang="zh-TW" sz="4000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eaLnBrk="1" hangingPunct="1">
              <a:buFont typeface="Wingdings" panose="05000000000000000000" pitchFamily="2" charset="2"/>
              <a:buNone/>
            </a:pPr>
            <a:r>
              <a:rPr lang="zh-TW" altLang="en-US" sz="40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七、預計輔導經費</a:t>
            </a:r>
          </a:p>
        </p:txBody>
      </p:sp>
      <p:sp>
        <p:nvSpPr>
          <p:cNvPr id="5" name="Rectangle 2">
            <a:extLst>
              <a:ext uri="{FF2B5EF4-FFF2-40B4-BE49-F238E27FC236}">
                <a16:creationId xmlns:a16="http://schemas.microsoft.com/office/drawing/2014/main" id="{9EDC0D42-46A4-32C6-A2EE-FECE1D3A20CF}"/>
              </a:ext>
            </a:extLst>
          </p:cNvPr>
          <p:cNvSpPr txBox="1">
            <a:spLocks noChangeArrowheads="1"/>
          </p:cNvSpPr>
          <p:nvPr/>
        </p:nvSpPr>
        <p:spPr>
          <a:xfrm>
            <a:off x="921469" y="75683"/>
            <a:ext cx="7324725" cy="67710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eaLnBrk="1" hangingPunct="1">
              <a:defRPr sz="2800" b="1" i="0">
                <a:solidFill>
                  <a:schemeClr val="tx1"/>
                </a:solidFill>
                <a:latin typeface="Microsoft YaHei"/>
                <a:ea typeface="+mj-ea"/>
                <a:cs typeface="Microsoft YaHei"/>
              </a:defRPr>
            </a:lvl1pPr>
          </a:lstStyle>
          <a:p>
            <a:r>
              <a:rPr lang="zh-TW" altLang="en-US" sz="44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簡報大綱</a:t>
            </a:r>
          </a:p>
        </p:txBody>
      </p:sp>
      <p:sp>
        <p:nvSpPr>
          <p:cNvPr id="6" name="投影片編號版面配置區 7">
            <a:extLst>
              <a:ext uri="{FF2B5EF4-FFF2-40B4-BE49-F238E27FC236}">
                <a16:creationId xmlns:a16="http://schemas.microsoft.com/office/drawing/2014/main" id="{4F32F684-1E23-6FFA-9762-FE65A725D398}"/>
              </a:ext>
            </a:extLst>
          </p:cNvPr>
          <p:cNvSpPr>
            <a:spLocks noGrp="1"/>
          </p:cNvSpPr>
          <p:nvPr>
            <p:ph type="sldNum" sz="quarter" idx="4294967295"/>
          </p:nvPr>
        </p:nvSpPr>
        <p:spPr>
          <a:xfrm>
            <a:off x="11568608" y="6525344"/>
            <a:ext cx="520728" cy="238234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lr>
                <a:schemeClr val="accent1"/>
              </a:buClr>
              <a:buSzPct val="65000"/>
              <a:buFont typeface="Wingdings" panose="05000000000000000000" pitchFamily="2" charset="2"/>
              <a:buChar char="n"/>
              <a:defRPr kumimoji="1" sz="300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defRPr>
            </a:lvl1pPr>
            <a:lvl2pPr marL="742950" indent="-285750">
              <a:spcBef>
                <a:spcPct val="20000"/>
              </a:spcBef>
              <a:buClr>
                <a:schemeClr val="accent2"/>
              </a:buClr>
              <a:buSzPct val="60000"/>
              <a:buFont typeface="Wingdings" panose="05000000000000000000" pitchFamily="2" charset="2"/>
              <a:buChar char="q"/>
              <a:defRPr kumimoji="1" sz="260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defRPr>
            </a:lvl2pPr>
            <a:lvl3pPr marL="1143000" indent="-228600">
              <a:spcBef>
                <a:spcPct val="20000"/>
              </a:spcBef>
              <a:buClr>
                <a:schemeClr val="accent1"/>
              </a:buClr>
              <a:buSzPct val="65000"/>
              <a:buFont typeface="Wingdings" panose="05000000000000000000" pitchFamily="2" charset="2"/>
              <a:buChar char="n"/>
              <a:defRPr kumimoji="1" sz="220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70000"/>
              <a:buFont typeface="Wingdings" panose="05000000000000000000" pitchFamily="2" charset="2"/>
              <a:buChar char="q"/>
              <a:defRPr kumimoji="1" sz="200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75000"/>
              <a:buFont typeface="Wingdings" panose="05000000000000000000" pitchFamily="2" charset="2"/>
              <a:buChar char="§"/>
              <a:defRPr kumimoji="1" sz="200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75000"/>
              <a:buFont typeface="Wingdings" panose="05000000000000000000" pitchFamily="2" charset="2"/>
              <a:buChar char="§"/>
              <a:defRPr kumimoji="1" sz="200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75000"/>
              <a:buFont typeface="Wingdings" panose="05000000000000000000" pitchFamily="2" charset="2"/>
              <a:buChar char="§"/>
              <a:defRPr kumimoji="1" sz="200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75000"/>
              <a:buFont typeface="Wingdings" panose="05000000000000000000" pitchFamily="2" charset="2"/>
              <a:buChar char="§"/>
              <a:defRPr kumimoji="1" sz="200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75000"/>
              <a:buFont typeface="Wingdings" panose="05000000000000000000" pitchFamily="2" charset="2"/>
              <a:buChar char="§"/>
              <a:defRPr kumimoji="1" sz="200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fld id="{D3DF09BA-F508-400D-A8F5-6E2FFDC72AE2}" type="slidenum">
              <a:rPr kumimoji="0" lang="en-US" altLang="zh-TW" sz="1600"/>
              <a:pPr>
                <a:spcBef>
                  <a:spcPct val="0"/>
                </a:spcBef>
                <a:buClrTx/>
                <a:buSzTx/>
                <a:buFontTx/>
                <a:buNone/>
              </a:pPr>
              <a:t>1</a:t>
            </a:fld>
            <a:endParaRPr kumimoji="0" lang="en-US" altLang="zh-TW" sz="1600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" name="文字方塊 49"/>
          <p:cNvSpPr txBox="1"/>
          <p:nvPr/>
        </p:nvSpPr>
        <p:spPr>
          <a:xfrm>
            <a:off x="3166380" y="3933056"/>
            <a:ext cx="7473582" cy="369332"/>
          </a:xfrm>
          <a:prstGeom prst="rect">
            <a:avLst/>
          </a:prstGeom>
          <a:noFill/>
          <a:ln w="57150">
            <a:solidFill>
              <a:srgbClr val="39A19A"/>
            </a:solidFill>
          </a:ln>
        </p:spPr>
        <p:txBody>
          <a:bodyPr wrap="square" rtlCol="0">
            <a:spAutoFit/>
          </a:bodyPr>
          <a:lstStyle/>
          <a:p>
            <a:endParaRPr lang="zh-TW" altLang="en-US" dirty="0"/>
          </a:p>
        </p:txBody>
      </p:sp>
      <p:sp>
        <p:nvSpPr>
          <p:cNvPr id="11266" name="Rectangle 2">
            <a:extLst>
              <a:ext uri="{FF2B5EF4-FFF2-40B4-BE49-F238E27FC236}">
                <a16:creationId xmlns:a16="http://schemas.microsoft.com/office/drawing/2014/main" id="{9EDC0D42-46A4-32C6-A2EE-FECE1D3A20CF}"/>
              </a:ext>
            </a:extLst>
          </p:cNvPr>
          <p:cNvSpPr>
            <a:spLocks noGrp="1" noChangeArrowheads="1"/>
          </p:cNvSpPr>
          <p:nvPr>
            <p:ph type="title" idx="4294967295"/>
          </p:nvPr>
        </p:nvSpPr>
        <p:spPr>
          <a:xfrm>
            <a:off x="921469" y="75683"/>
            <a:ext cx="7324725" cy="677108"/>
          </a:xfrm>
        </p:spPr>
        <p:txBody>
          <a:bodyPr/>
          <a:lstStyle/>
          <a:p>
            <a:pPr eaLnBrk="1" hangingPunct="1"/>
            <a:r>
              <a:rPr lang="zh-TW" altLang="en-US" sz="4400" b="1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一、受輔導業者簡介</a:t>
            </a:r>
          </a:p>
        </p:txBody>
      </p:sp>
      <p:graphicFrame>
        <p:nvGraphicFramePr>
          <p:cNvPr id="2" name="表格 1">
            <a:extLst>
              <a:ext uri="{FF2B5EF4-FFF2-40B4-BE49-F238E27FC236}">
                <a16:creationId xmlns:a16="http://schemas.microsoft.com/office/drawing/2014/main" id="{BACF1F2F-E55E-8562-8A4C-B55CCD2F22C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13821369"/>
              </p:ext>
            </p:extLst>
          </p:nvPr>
        </p:nvGraphicFramePr>
        <p:xfrm>
          <a:off x="2207568" y="981076"/>
          <a:ext cx="7991474" cy="2568912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143990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86394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29591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863943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440305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648072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1439391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</a:tblGrid>
              <a:tr h="320078">
                <a:tc>
                  <a:txBody>
                    <a:bodyPr/>
                    <a:lstStyle/>
                    <a:p>
                      <a:pPr marL="57785" indent="-1270" algn="just">
                        <a:lnSpc>
                          <a:spcPct val="150000"/>
                        </a:lnSpc>
                        <a:spcAft>
                          <a:spcPts val="0"/>
                        </a:spcAft>
                        <a:tabLst>
                          <a:tab pos="134620" algn="l"/>
                        </a:tabLst>
                      </a:pPr>
                      <a:r>
                        <a:rPr lang="en-US" sz="1400" kern="100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1.</a:t>
                      </a:r>
                      <a:r>
                        <a:rPr lang="zh-TW" sz="1400" kern="100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廠商名稱</a:t>
                      </a:r>
                    </a:p>
                  </a:txBody>
                  <a:tcPr marL="8897" marR="8897" marT="0" marB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gridSpan="6">
                  <a:txBody>
                    <a:bodyPr/>
                    <a:lstStyle/>
                    <a:p>
                      <a:pPr marL="59055" indent="-1270" algn="just" defTabSz="914400" rtl="0" eaLnBrk="1" latinLnBrk="0" hangingPunct="1">
                        <a:lnSpc>
                          <a:spcPct val="150000"/>
                        </a:lnSpc>
                        <a:spcAft>
                          <a:spcPts val="0"/>
                        </a:spcAft>
                        <a:tabLst>
                          <a:tab pos="58420" algn="l"/>
                        </a:tabLst>
                      </a:pPr>
                      <a:endParaRPr lang="zh-TW" sz="1400" b="1" kern="100" dirty="0">
                        <a:solidFill>
                          <a:schemeClr val="dk1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8897" marR="8897" marT="0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11623">
                <a:tc>
                  <a:txBody>
                    <a:bodyPr/>
                    <a:lstStyle/>
                    <a:p>
                      <a:pPr marL="57785" indent="-1270" algn="just">
                        <a:lnSpc>
                          <a:spcPct val="150000"/>
                        </a:lnSpc>
                        <a:spcAft>
                          <a:spcPts val="0"/>
                        </a:spcAft>
                        <a:tabLst>
                          <a:tab pos="134620" algn="l"/>
                        </a:tabLst>
                      </a:pPr>
                      <a:r>
                        <a:rPr lang="en-US" sz="1400" kern="10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2.</a:t>
                      </a:r>
                      <a:r>
                        <a:rPr lang="zh-TW" sz="1400" kern="10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統一編號</a:t>
                      </a:r>
                    </a:p>
                  </a:txBody>
                  <a:tcPr marL="8897" marR="8897" marT="0" marB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59055" indent="-1270" algn="just" defTabSz="914400" rtl="0" eaLnBrk="1" latinLnBrk="0" hangingPunct="1">
                        <a:lnSpc>
                          <a:spcPct val="150000"/>
                        </a:lnSpc>
                        <a:spcAft>
                          <a:spcPts val="0"/>
                        </a:spcAft>
                        <a:tabLst>
                          <a:tab pos="58420" algn="l"/>
                        </a:tabLst>
                      </a:pPr>
                      <a:endParaRPr lang="zh-TW" sz="1400" kern="100" dirty="0">
                        <a:solidFill>
                          <a:schemeClr val="dk1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8897" marR="8897" marT="0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57785" algn="just">
                        <a:lnSpc>
                          <a:spcPct val="150000"/>
                        </a:lnSpc>
                        <a:spcAft>
                          <a:spcPts val="0"/>
                        </a:spcAft>
                        <a:tabLst>
                          <a:tab pos="58420" algn="l"/>
                        </a:tabLst>
                      </a:pPr>
                      <a:r>
                        <a:rPr lang="en-US" sz="1400" kern="100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3.</a:t>
                      </a:r>
                      <a:r>
                        <a:rPr lang="zh-TW" sz="1400" kern="100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負責人</a:t>
                      </a:r>
                    </a:p>
                  </a:txBody>
                  <a:tcPr marL="8897" marR="8897" marT="0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gridSpan="3">
                  <a:txBody>
                    <a:bodyPr/>
                    <a:lstStyle/>
                    <a:p>
                      <a:pPr marL="59055" indent="-1270" algn="just" defTabSz="914400" rtl="0" eaLnBrk="1" latinLnBrk="0" hangingPunct="1">
                        <a:lnSpc>
                          <a:spcPct val="150000"/>
                        </a:lnSpc>
                        <a:spcAft>
                          <a:spcPts val="0"/>
                        </a:spcAft>
                        <a:tabLst>
                          <a:tab pos="58420" algn="l"/>
                        </a:tabLst>
                      </a:pPr>
                      <a:endParaRPr lang="zh-TW" sz="1400" kern="100" dirty="0">
                        <a:solidFill>
                          <a:schemeClr val="dk1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8897" marR="8897" marT="0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67647">
                <a:tc>
                  <a:txBody>
                    <a:bodyPr/>
                    <a:lstStyle/>
                    <a:p>
                      <a:pPr marL="57785" indent="-1270" algn="just">
                        <a:lnSpc>
                          <a:spcPct val="150000"/>
                        </a:lnSpc>
                        <a:spcAft>
                          <a:spcPts val="0"/>
                        </a:spcAft>
                        <a:tabLst>
                          <a:tab pos="134620" algn="l"/>
                        </a:tabLst>
                      </a:pPr>
                      <a:r>
                        <a:rPr lang="en-US" sz="1400" kern="100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4.</a:t>
                      </a:r>
                      <a:r>
                        <a:rPr lang="zh-TW" sz="1400" kern="100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地</a:t>
                      </a:r>
                      <a:r>
                        <a:rPr lang="en-US" sz="1400" kern="100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     </a:t>
                      </a:r>
                      <a:r>
                        <a:rPr lang="zh-TW" sz="1400" kern="100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址</a:t>
                      </a:r>
                    </a:p>
                  </a:txBody>
                  <a:tcPr marL="8897" marR="8897" marT="0" marB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gridSpan="6">
                  <a:txBody>
                    <a:bodyPr/>
                    <a:lstStyle/>
                    <a:p>
                      <a:pPr marL="59055" indent="-1270" algn="just">
                        <a:lnSpc>
                          <a:spcPct val="150000"/>
                        </a:lnSpc>
                        <a:spcAft>
                          <a:spcPts val="0"/>
                        </a:spcAft>
                        <a:tabLst>
                          <a:tab pos="58420" algn="l"/>
                        </a:tabLst>
                      </a:pPr>
                      <a:endParaRPr lang="zh-TW" sz="1400" kern="100" dirty="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8897" marR="8897" marT="0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20078">
                <a:tc rowSpan="2">
                  <a:txBody>
                    <a:bodyPr/>
                    <a:lstStyle/>
                    <a:p>
                      <a:pPr marL="57785" indent="-1270" algn="just">
                        <a:lnSpc>
                          <a:spcPct val="150000"/>
                        </a:lnSpc>
                        <a:spcAft>
                          <a:spcPts val="0"/>
                        </a:spcAft>
                        <a:tabLst>
                          <a:tab pos="134620" algn="l"/>
                        </a:tabLst>
                      </a:pPr>
                      <a:r>
                        <a:rPr lang="en-US" sz="1400" kern="10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5.</a:t>
                      </a:r>
                      <a:r>
                        <a:rPr lang="zh-TW" sz="1400" kern="10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連絡人</a:t>
                      </a:r>
                    </a:p>
                  </a:txBody>
                  <a:tcPr marL="8897" marR="8897" marT="0" marB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59055" indent="-1270" algn="just">
                        <a:lnSpc>
                          <a:spcPct val="150000"/>
                        </a:lnSpc>
                        <a:spcAft>
                          <a:spcPts val="0"/>
                        </a:spcAft>
                        <a:tabLst>
                          <a:tab pos="58420" algn="l"/>
                        </a:tabLst>
                      </a:pPr>
                      <a:r>
                        <a:rPr lang="zh-TW" sz="1400" kern="100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姓 名</a:t>
                      </a:r>
                    </a:p>
                  </a:txBody>
                  <a:tcPr marL="8897" marR="8897" marT="0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59055" indent="-1270" algn="just" defTabSz="914400" rtl="0" eaLnBrk="1" latinLnBrk="0" hangingPunct="1">
                        <a:lnSpc>
                          <a:spcPct val="150000"/>
                        </a:lnSpc>
                        <a:spcAft>
                          <a:spcPts val="0"/>
                        </a:spcAft>
                        <a:tabLst>
                          <a:tab pos="58420" algn="l"/>
                        </a:tabLst>
                      </a:pPr>
                      <a:endParaRPr lang="zh-TW" sz="1400" kern="100" dirty="0">
                        <a:solidFill>
                          <a:schemeClr val="dk1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8897" marR="8897" marT="0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59055" indent="-1270" algn="just">
                        <a:lnSpc>
                          <a:spcPct val="150000"/>
                        </a:lnSpc>
                        <a:spcAft>
                          <a:spcPts val="0"/>
                        </a:spcAft>
                        <a:tabLst>
                          <a:tab pos="58420" algn="l"/>
                        </a:tabLst>
                      </a:pPr>
                      <a:r>
                        <a:rPr lang="zh-TW" sz="1400" kern="100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電</a:t>
                      </a:r>
                      <a:r>
                        <a:rPr lang="en-US" altLang="zh-TW" sz="1400" kern="100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zh-TW" sz="1400" kern="100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話</a:t>
                      </a:r>
                    </a:p>
                  </a:txBody>
                  <a:tcPr marL="8897" marR="8897" marT="0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59055" indent="-1270" algn="just" defTabSz="914400" rtl="0" eaLnBrk="1" latinLnBrk="0" hangingPunct="1">
                        <a:lnSpc>
                          <a:spcPct val="150000"/>
                        </a:lnSpc>
                        <a:spcAft>
                          <a:spcPts val="0"/>
                        </a:spcAft>
                        <a:tabLst>
                          <a:tab pos="58420" algn="l"/>
                        </a:tabLst>
                      </a:pPr>
                      <a:r>
                        <a:rPr lang="en-US" sz="1400" kern="100" dirty="0">
                          <a:solidFill>
                            <a:schemeClr val="dk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 </a:t>
                      </a:r>
                      <a:endParaRPr lang="zh-TW" sz="1400" kern="100" dirty="0">
                        <a:solidFill>
                          <a:schemeClr val="dk1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8897" marR="8897" marT="0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59055" indent="-1270" algn="just" defTabSz="914400" rtl="0" eaLnBrk="1" latinLnBrk="0" hangingPunct="1">
                        <a:lnSpc>
                          <a:spcPct val="150000"/>
                        </a:lnSpc>
                        <a:spcAft>
                          <a:spcPts val="0"/>
                        </a:spcAft>
                        <a:tabLst>
                          <a:tab pos="58420" algn="l"/>
                        </a:tabLst>
                      </a:pPr>
                      <a:r>
                        <a:rPr lang="zh-TW" sz="1400" kern="100" dirty="0">
                          <a:solidFill>
                            <a:schemeClr val="dk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傳</a:t>
                      </a:r>
                      <a:r>
                        <a:rPr lang="en-US" altLang="zh-TW" sz="1400" kern="100" dirty="0">
                          <a:solidFill>
                            <a:schemeClr val="dk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zh-TW" sz="1400" kern="100" dirty="0">
                          <a:solidFill>
                            <a:schemeClr val="dk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真</a:t>
                      </a:r>
                    </a:p>
                  </a:txBody>
                  <a:tcPr marL="8897" marR="8897" marT="0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59055" indent="-1270" algn="just" defTabSz="914400" rtl="0" eaLnBrk="1" latinLnBrk="0" hangingPunct="1">
                        <a:lnSpc>
                          <a:spcPct val="150000"/>
                        </a:lnSpc>
                        <a:spcAft>
                          <a:spcPts val="0"/>
                        </a:spcAft>
                        <a:tabLst>
                          <a:tab pos="58420" algn="l"/>
                        </a:tabLst>
                      </a:pPr>
                      <a:r>
                        <a:rPr lang="en-US" sz="1400" kern="100" dirty="0">
                          <a:solidFill>
                            <a:schemeClr val="dk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 </a:t>
                      </a:r>
                      <a:endParaRPr lang="zh-TW" sz="1400" kern="100" dirty="0">
                        <a:solidFill>
                          <a:schemeClr val="dk1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8897" marR="8897" marT="0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20078"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59055" indent="-1270" algn="just" defTabSz="914400" rtl="0" eaLnBrk="1" latinLnBrk="0" hangingPunct="1">
                        <a:lnSpc>
                          <a:spcPct val="150000"/>
                        </a:lnSpc>
                        <a:spcAft>
                          <a:spcPts val="0"/>
                        </a:spcAft>
                        <a:tabLst>
                          <a:tab pos="58420" algn="l"/>
                        </a:tabLst>
                      </a:pPr>
                      <a:r>
                        <a:rPr lang="en-US" sz="1400" kern="100" dirty="0">
                          <a:solidFill>
                            <a:schemeClr val="dk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e-mail</a:t>
                      </a:r>
                      <a:endParaRPr lang="zh-TW" sz="1400" kern="100" dirty="0">
                        <a:solidFill>
                          <a:schemeClr val="dk1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8897" marR="8897" marT="0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gridSpan="5">
                  <a:txBody>
                    <a:bodyPr/>
                    <a:lstStyle/>
                    <a:p>
                      <a:pPr marL="59055" indent="-1270" algn="just" defTabSz="914400" rtl="0" eaLnBrk="1" latinLnBrk="0" hangingPunct="1">
                        <a:lnSpc>
                          <a:spcPct val="150000"/>
                        </a:lnSpc>
                        <a:spcAft>
                          <a:spcPts val="0"/>
                        </a:spcAft>
                        <a:tabLst>
                          <a:tab pos="58420" algn="l"/>
                        </a:tabLst>
                      </a:pPr>
                      <a:endParaRPr lang="zh-TW" sz="1400" kern="100" dirty="0">
                        <a:solidFill>
                          <a:schemeClr val="dk1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8897" marR="8897" marT="0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20078">
                <a:tc>
                  <a:txBody>
                    <a:bodyPr/>
                    <a:lstStyle/>
                    <a:p>
                      <a:pPr marL="57785" indent="-1270" algn="just">
                        <a:lnSpc>
                          <a:spcPct val="150000"/>
                        </a:lnSpc>
                        <a:spcAft>
                          <a:spcPts val="0"/>
                        </a:spcAft>
                        <a:tabLst>
                          <a:tab pos="134620" algn="l"/>
                        </a:tabLst>
                      </a:pPr>
                      <a:r>
                        <a:rPr lang="en-US" sz="1400" kern="100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6.</a:t>
                      </a:r>
                      <a:r>
                        <a:rPr lang="zh-TW" sz="1400" kern="100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資 本 額</a:t>
                      </a:r>
                    </a:p>
                  </a:txBody>
                  <a:tcPr marL="8897" marR="8897" marT="0" marB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59055" indent="-1270" algn="just" defTabSz="914400" rtl="0" eaLnBrk="1" latinLnBrk="0" hangingPunct="1">
                        <a:lnSpc>
                          <a:spcPct val="150000"/>
                        </a:lnSpc>
                        <a:spcAft>
                          <a:spcPts val="0"/>
                        </a:spcAft>
                        <a:tabLst>
                          <a:tab pos="58420" algn="l"/>
                        </a:tabLst>
                      </a:pPr>
                      <a:endParaRPr lang="zh-TW" sz="1400" kern="1200" dirty="0">
                        <a:solidFill>
                          <a:schemeClr val="dk1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8897" marR="8897" marT="0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59055" indent="-1270" algn="just" defTabSz="914400" rtl="0" eaLnBrk="1" latinLnBrk="0" hangingPunct="1">
                        <a:lnSpc>
                          <a:spcPct val="150000"/>
                        </a:lnSpc>
                        <a:spcAft>
                          <a:spcPts val="0"/>
                        </a:spcAft>
                        <a:tabLst>
                          <a:tab pos="58420" algn="l"/>
                        </a:tabLst>
                      </a:pPr>
                      <a:r>
                        <a:rPr lang="en-US" sz="1400" kern="1200" dirty="0">
                          <a:solidFill>
                            <a:schemeClr val="dk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7.</a:t>
                      </a:r>
                      <a:r>
                        <a:rPr lang="zh-TW" sz="1400" kern="1200" dirty="0">
                          <a:solidFill>
                            <a:schemeClr val="dk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員工數</a:t>
                      </a:r>
                    </a:p>
                  </a:txBody>
                  <a:tcPr marL="8897" marR="8897" marT="0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gridSpan="3">
                  <a:txBody>
                    <a:bodyPr/>
                    <a:lstStyle/>
                    <a:p>
                      <a:pPr marL="59055" indent="-1270" algn="just" defTabSz="914400" rtl="0" eaLnBrk="1" latinLnBrk="0" hangingPunct="1">
                        <a:lnSpc>
                          <a:spcPct val="150000"/>
                        </a:lnSpc>
                        <a:spcAft>
                          <a:spcPts val="0"/>
                        </a:spcAft>
                        <a:tabLst>
                          <a:tab pos="58420" algn="l"/>
                        </a:tabLst>
                      </a:pPr>
                      <a:endParaRPr lang="zh-TW" sz="1400" kern="1200" dirty="0">
                        <a:solidFill>
                          <a:schemeClr val="dk1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8897" marR="8897" marT="0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20078">
                <a:tc>
                  <a:txBody>
                    <a:bodyPr/>
                    <a:lstStyle/>
                    <a:p>
                      <a:pPr marL="57785" indent="-1270" algn="just">
                        <a:lnSpc>
                          <a:spcPct val="150000"/>
                        </a:lnSpc>
                        <a:spcAft>
                          <a:spcPts val="0"/>
                        </a:spcAft>
                        <a:tabLst>
                          <a:tab pos="134620" algn="l"/>
                        </a:tabLst>
                      </a:pPr>
                      <a:r>
                        <a:rPr lang="en-US" sz="1400" kern="100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8.</a:t>
                      </a:r>
                      <a:r>
                        <a:rPr lang="zh-TW" sz="1400" kern="100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營業額</a:t>
                      </a:r>
                    </a:p>
                  </a:txBody>
                  <a:tcPr marL="8897" marR="8897" marT="0" marB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gridSpan="6">
                  <a:txBody>
                    <a:bodyPr/>
                    <a:lstStyle/>
                    <a:p>
                      <a:pPr marL="59055" indent="-1270" algn="just" defTabSz="914400" rtl="0" eaLnBrk="1" latinLnBrk="0" hangingPunct="1">
                        <a:lnSpc>
                          <a:spcPct val="150000"/>
                        </a:lnSpc>
                        <a:spcAft>
                          <a:spcPts val="0"/>
                        </a:spcAft>
                        <a:tabLst>
                          <a:tab pos="58420" algn="l"/>
                        </a:tabLst>
                      </a:pPr>
                      <a:endParaRPr lang="zh-TW" sz="1400" kern="1200" dirty="0">
                        <a:solidFill>
                          <a:schemeClr val="dk1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8897" marR="8897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20078">
                <a:tc>
                  <a:txBody>
                    <a:bodyPr/>
                    <a:lstStyle/>
                    <a:p>
                      <a:pPr marL="59055" indent="-1270" algn="just" defTabSz="914400" rtl="0" eaLnBrk="1" latinLnBrk="0" hangingPunct="1">
                        <a:lnSpc>
                          <a:spcPct val="150000"/>
                        </a:lnSpc>
                        <a:spcAft>
                          <a:spcPts val="0"/>
                        </a:spcAft>
                        <a:tabLst>
                          <a:tab pos="58420" algn="l"/>
                        </a:tabLst>
                      </a:pPr>
                      <a:r>
                        <a:rPr lang="en-US" sz="1400" kern="1200" dirty="0">
                          <a:solidFill>
                            <a:schemeClr val="dk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9.</a:t>
                      </a:r>
                      <a:r>
                        <a:rPr lang="zh-TW" altLang="en-US" sz="1400" kern="1200" dirty="0">
                          <a:solidFill>
                            <a:schemeClr val="dk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主要產品</a:t>
                      </a:r>
                      <a:endParaRPr lang="zh-TW" sz="1400" kern="1200" dirty="0">
                        <a:solidFill>
                          <a:schemeClr val="dk1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8897" marR="8897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gridSpan="6">
                  <a:txBody>
                    <a:bodyPr/>
                    <a:lstStyle/>
                    <a:p>
                      <a:pPr marL="59055" indent="-1270" algn="just" defTabSz="914400" rtl="0" eaLnBrk="1" latinLnBrk="0" hangingPunct="1">
                        <a:lnSpc>
                          <a:spcPct val="150000"/>
                        </a:lnSpc>
                        <a:spcAft>
                          <a:spcPts val="0"/>
                        </a:spcAft>
                        <a:tabLst>
                          <a:tab pos="58420" algn="l"/>
                        </a:tabLst>
                      </a:pPr>
                      <a:endParaRPr lang="zh-TW" sz="1400" kern="1200" dirty="0">
                        <a:solidFill>
                          <a:schemeClr val="dk1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8897" marR="8897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</a:tbl>
          </a:graphicData>
        </a:graphic>
      </p:graphicFrame>
      <p:sp>
        <p:nvSpPr>
          <p:cNvPr id="3" name="文字方塊 2">
            <a:extLst>
              <a:ext uri="{FF2B5EF4-FFF2-40B4-BE49-F238E27FC236}">
                <a16:creationId xmlns:a16="http://schemas.microsoft.com/office/drawing/2014/main" id="{63B26417-3E62-F7D3-1884-D4D7CADDB328}"/>
              </a:ext>
            </a:extLst>
          </p:cNvPr>
          <p:cNvSpPr txBox="1"/>
          <p:nvPr/>
        </p:nvSpPr>
        <p:spPr>
          <a:xfrm>
            <a:off x="1632249" y="981075"/>
            <a:ext cx="461665" cy="2593972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eaVert" wrap="square">
            <a:spAutoFit/>
          </a:bodyPr>
          <a:lstStyle/>
          <a:p>
            <a:pPr algn="ctr" eaLnBrk="1" hangingPunct="1">
              <a:defRPr/>
            </a:pPr>
            <a:r>
              <a:rPr lang="zh-TW" altLang="en-US" b="1" dirty="0">
                <a:solidFill>
                  <a:schemeClr val="tx1"/>
                </a:solidFill>
                <a:latin typeface="Times New Roman" panose="02020603050405020304" pitchFamily="18" charset="0"/>
                <a:ea typeface="微軟正黑體" panose="020B0604030504040204" pitchFamily="34" charset="-120"/>
                <a:cs typeface="Times New Roman" panose="02020603050405020304" pitchFamily="18" charset="0"/>
              </a:rPr>
              <a:t>基本資料</a:t>
            </a:r>
          </a:p>
        </p:txBody>
      </p:sp>
      <p:sp>
        <p:nvSpPr>
          <p:cNvPr id="15" name="文字方塊 14"/>
          <p:cNvSpPr txBox="1"/>
          <p:nvPr/>
        </p:nvSpPr>
        <p:spPr>
          <a:xfrm>
            <a:off x="3387112" y="5348535"/>
            <a:ext cx="227684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TW" sz="2000" u="sng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※</a:t>
            </a:r>
            <a:r>
              <a:rPr lang="zh-TW" altLang="en-US" sz="2000" u="sng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公司供應鏈狀況</a:t>
            </a:r>
          </a:p>
        </p:txBody>
      </p:sp>
      <p:sp>
        <p:nvSpPr>
          <p:cNvPr id="17" name="文字方塊 16"/>
          <p:cNvSpPr txBox="1"/>
          <p:nvPr/>
        </p:nvSpPr>
        <p:spPr>
          <a:xfrm>
            <a:off x="6924092" y="5363924"/>
            <a:ext cx="1368152" cy="369332"/>
          </a:xfrm>
          <a:prstGeom prst="rect">
            <a:avLst/>
          </a:prstGeom>
          <a:solidFill>
            <a:srgbClr val="FFB0B3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zh-TW" altLang="en-US" b="1" dirty="0">
                <a:solidFill>
                  <a:srgbClr val="FF0000"/>
                </a:solidFill>
              </a:rPr>
              <a:t>受輔導業者</a:t>
            </a:r>
          </a:p>
        </p:txBody>
      </p:sp>
      <p:sp>
        <p:nvSpPr>
          <p:cNvPr id="20" name="文字方塊 19"/>
          <p:cNvSpPr txBox="1"/>
          <p:nvPr/>
        </p:nvSpPr>
        <p:spPr>
          <a:xfrm>
            <a:off x="4583832" y="4283804"/>
            <a:ext cx="1368152" cy="369332"/>
          </a:xfrm>
          <a:prstGeom prst="rect">
            <a:avLst/>
          </a:prstGeom>
          <a:solidFill>
            <a:schemeClr val="accent2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zh-TW" altLang="en-US" dirty="0">
                <a:solidFill>
                  <a:srgbClr val="FF0000"/>
                </a:solidFill>
              </a:rPr>
              <a:t>上游</a:t>
            </a:r>
          </a:p>
        </p:txBody>
      </p:sp>
      <p:sp>
        <p:nvSpPr>
          <p:cNvPr id="21" name="文字方塊 20"/>
          <p:cNvSpPr txBox="1"/>
          <p:nvPr/>
        </p:nvSpPr>
        <p:spPr>
          <a:xfrm>
            <a:off x="6096000" y="4283804"/>
            <a:ext cx="1368152" cy="369332"/>
          </a:xfrm>
          <a:prstGeom prst="rect">
            <a:avLst/>
          </a:prstGeom>
          <a:solidFill>
            <a:schemeClr val="accent2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zh-TW" altLang="en-US" dirty="0">
                <a:solidFill>
                  <a:srgbClr val="FF0000"/>
                </a:solidFill>
              </a:rPr>
              <a:t>上游</a:t>
            </a:r>
          </a:p>
        </p:txBody>
      </p:sp>
      <p:sp>
        <p:nvSpPr>
          <p:cNvPr id="22" name="文字方塊 21"/>
          <p:cNvSpPr txBox="1"/>
          <p:nvPr/>
        </p:nvSpPr>
        <p:spPr>
          <a:xfrm>
            <a:off x="7608168" y="4283804"/>
            <a:ext cx="1368152" cy="369332"/>
          </a:xfrm>
          <a:prstGeom prst="rect">
            <a:avLst/>
          </a:prstGeom>
          <a:solidFill>
            <a:schemeClr val="accent2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zh-TW" altLang="en-US" dirty="0">
                <a:solidFill>
                  <a:srgbClr val="FF0000"/>
                </a:solidFill>
              </a:rPr>
              <a:t>上游</a:t>
            </a:r>
          </a:p>
        </p:txBody>
      </p:sp>
      <p:sp>
        <p:nvSpPr>
          <p:cNvPr id="23" name="文字方塊 22"/>
          <p:cNvSpPr txBox="1"/>
          <p:nvPr/>
        </p:nvSpPr>
        <p:spPr>
          <a:xfrm>
            <a:off x="9121750" y="4283804"/>
            <a:ext cx="1368152" cy="369332"/>
          </a:xfrm>
          <a:prstGeom prst="rect">
            <a:avLst/>
          </a:prstGeom>
          <a:solidFill>
            <a:schemeClr val="accent2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zh-TW" altLang="en-US" dirty="0">
                <a:solidFill>
                  <a:srgbClr val="FF0000"/>
                </a:solidFill>
              </a:rPr>
              <a:t>上游</a:t>
            </a:r>
          </a:p>
        </p:txBody>
      </p:sp>
      <p:sp>
        <p:nvSpPr>
          <p:cNvPr id="24" name="文字方塊 23"/>
          <p:cNvSpPr txBox="1"/>
          <p:nvPr/>
        </p:nvSpPr>
        <p:spPr>
          <a:xfrm>
            <a:off x="4583832" y="6308725"/>
            <a:ext cx="1368152" cy="369332"/>
          </a:xfrm>
          <a:prstGeom prst="rect">
            <a:avLst/>
          </a:prstGeom>
          <a:solidFill>
            <a:schemeClr val="accent2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zh-TW" altLang="en-US" dirty="0">
                <a:solidFill>
                  <a:srgbClr val="FF0000"/>
                </a:solidFill>
              </a:rPr>
              <a:t>下游</a:t>
            </a:r>
          </a:p>
        </p:txBody>
      </p:sp>
      <p:sp>
        <p:nvSpPr>
          <p:cNvPr id="25" name="文字方塊 24"/>
          <p:cNvSpPr txBox="1"/>
          <p:nvPr/>
        </p:nvSpPr>
        <p:spPr>
          <a:xfrm>
            <a:off x="6096000" y="6308725"/>
            <a:ext cx="1368152" cy="369332"/>
          </a:xfrm>
          <a:prstGeom prst="rect">
            <a:avLst/>
          </a:prstGeom>
          <a:solidFill>
            <a:schemeClr val="accent2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zh-TW" altLang="en-US" dirty="0">
                <a:solidFill>
                  <a:srgbClr val="FF0000"/>
                </a:solidFill>
              </a:rPr>
              <a:t>下游</a:t>
            </a:r>
          </a:p>
        </p:txBody>
      </p:sp>
      <p:sp>
        <p:nvSpPr>
          <p:cNvPr id="26" name="文字方塊 25"/>
          <p:cNvSpPr txBox="1"/>
          <p:nvPr/>
        </p:nvSpPr>
        <p:spPr>
          <a:xfrm>
            <a:off x="7608168" y="6308725"/>
            <a:ext cx="1368152" cy="369332"/>
          </a:xfrm>
          <a:prstGeom prst="rect">
            <a:avLst/>
          </a:prstGeom>
          <a:solidFill>
            <a:schemeClr val="accent2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zh-TW" altLang="en-US" dirty="0">
                <a:solidFill>
                  <a:srgbClr val="FF0000"/>
                </a:solidFill>
              </a:rPr>
              <a:t>下游</a:t>
            </a:r>
          </a:p>
        </p:txBody>
      </p:sp>
      <p:sp>
        <p:nvSpPr>
          <p:cNvPr id="27" name="文字方塊 26"/>
          <p:cNvSpPr txBox="1"/>
          <p:nvPr/>
        </p:nvSpPr>
        <p:spPr>
          <a:xfrm>
            <a:off x="9121750" y="6308725"/>
            <a:ext cx="1368152" cy="369332"/>
          </a:xfrm>
          <a:prstGeom prst="rect">
            <a:avLst/>
          </a:prstGeom>
          <a:solidFill>
            <a:schemeClr val="accent2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zh-TW" altLang="en-US" dirty="0">
                <a:solidFill>
                  <a:srgbClr val="FF0000"/>
                </a:solidFill>
              </a:rPr>
              <a:t>下游</a:t>
            </a:r>
          </a:p>
        </p:txBody>
      </p:sp>
      <p:cxnSp>
        <p:nvCxnSpPr>
          <p:cNvPr id="35" name="直線接點 34"/>
          <p:cNvCxnSpPr>
            <a:stCxn id="20" idx="2"/>
            <a:endCxn id="17" idx="0"/>
          </p:cNvCxnSpPr>
          <p:nvPr/>
        </p:nvCxnSpPr>
        <p:spPr>
          <a:xfrm rot="16200000" flipH="1">
            <a:off x="6082644" y="3838400"/>
            <a:ext cx="710788" cy="2340260"/>
          </a:xfrm>
          <a:prstGeom prst="bentConnector3">
            <a:avLst>
              <a:gd name="adj1" fmla="val 50000"/>
            </a:avLst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7" name="直線接點 36"/>
          <p:cNvCxnSpPr>
            <a:stCxn id="21" idx="2"/>
            <a:endCxn id="17" idx="0"/>
          </p:cNvCxnSpPr>
          <p:nvPr/>
        </p:nvCxnSpPr>
        <p:spPr>
          <a:xfrm rot="16200000" flipH="1">
            <a:off x="6838728" y="4594484"/>
            <a:ext cx="710788" cy="828092"/>
          </a:xfrm>
          <a:prstGeom prst="bentConnector3">
            <a:avLst>
              <a:gd name="adj1" fmla="val 50000"/>
            </a:avLst>
          </a:prstGeom>
          <a:ln>
            <a:solidFill>
              <a:schemeClr val="tx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39" name="直線接點 38"/>
          <p:cNvCxnSpPr>
            <a:stCxn id="22" idx="2"/>
            <a:endCxn id="17" idx="0"/>
          </p:cNvCxnSpPr>
          <p:nvPr/>
        </p:nvCxnSpPr>
        <p:spPr>
          <a:xfrm rot="5400000">
            <a:off x="7594812" y="4666492"/>
            <a:ext cx="710788" cy="684076"/>
          </a:xfrm>
          <a:prstGeom prst="bentConnector3">
            <a:avLst>
              <a:gd name="adj1" fmla="val 50000"/>
            </a:avLst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41" name="直線接點 40"/>
          <p:cNvCxnSpPr>
            <a:stCxn id="23" idx="2"/>
            <a:endCxn id="17" idx="0"/>
          </p:cNvCxnSpPr>
          <p:nvPr/>
        </p:nvCxnSpPr>
        <p:spPr>
          <a:xfrm rot="5400000">
            <a:off x="8351603" y="3909701"/>
            <a:ext cx="710788" cy="2197658"/>
          </a:xfrm>
          <a:prstGeom prst="bentConnector3">
            <a:avLst>
              <a:gd name="adj1" fmla="val 50000"/>
            </a:avLst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" name="直線接點 42"/>
          <p:cNvCxnSpPr>
            <a:stCxn id="24" idx="0"/>
            <a:endCxn id="17" idx="2"/>
          </p:cNvCxnSpPr>
          <p:nvPr/>
        </p:nvCxnSpPr>
        <p:spPr>
          <a:xfrm rot="5400000" flipH="1" flipV="1">
            <a:off x="6150305" y="4850861"/>
            <a:ext cx="575469" cy="2340260"/>
          </a:xfrm>
          <a:prstGeom prst="bentConnector3">
            <a:avLst>
              <a:gd name="adj1" fmla="val 50000"/>
            </a:avLst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45" name="直線接點 44"/>
          <p:cNvCxnSpPr>
            <a:stCxn id="25" idx="0"/>
            <a:endCxn id="17" idx="2"/>
          </p:cNvCxnSpPr>
          <p:nvPr/>
        </p:nvCxnSpPr>
        <p:spPr>
          <a:xfrm rot="5400000" flipH="1" flipV="1">
            <a:off x="6906389" y="5606945"/>
            <a:ext cx="575469" cy="828092"/>
          </a:xfrm>
          <a:prstGeom prst="bentConnector3">
            <a:avLst>
              <a:gd name="adj1" fmla="val 50000"/>
            </a:avLst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7" name="直線接點 46"/>
          <p:cNvCxnSpPr>
            <a:stCxn id="26" idx="0"/>
            <a:endCxn id="17" idx="2"/>
          </p:cNvCxnSpPr>
          <p:nvPr/>
        </p:nvCxnSpPr>
        <p:spPr>
          <a:xfrm rot="16200000" flipV="1">
            <a:off x="7662473" y="5678953"/>
            <a:ext cx="575469" cy="684076"/>
          </a:xfrm>
          <a:prstGeom prst="bentConnector3">
            <a:avLst>
              <a:gd name="adj1" fmla="val 50000"/>
            </a:avLst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49" name="直線接點 48"/>
          <p:cNvCxnSpPr>
            <a:stCxn id="27" idx="0"/>
            <a:endCxn id="17" idx="2"/>
          </p:cNvCxnSpPr>
          <p:nvPr/>
        </p:nvCxnSpPr>
        <p:spPr>
          <a:xfrm rot="16200000" flipV="1">
            <a:off x="8419264" y="4922162"/>
            <a:ext cx="575469" cy="2197658"/>
          </a:xfrm>
          <a:prstGeom prst="bentConnector3">
            <a:avLst>
              <a:gd name="adj1" fmla="val 50000"/>
            </a:avLst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8" name="投影片編號版面配置區 7">
            <a:extLst>
              <a:ext uri="{FF2B5EF4-FFF2-40B4-BE49-F238E27FC236}">
                <a16:creationId xmlns:a16="http://schemas.microsoft.com/office/drawing/2014/main" id="{4F32F684-1E23-6FFA-9762-FE65A725D398}"/>
              </a:ext>
            </a:extLst>
          </p:cNvPr>
          <p:cNvSpPr>
            <a:spLocks noGrp="1"/>
          </p:cNvSpPr>
          <p:nvPr>
            <p:ph type="sldNum" sz="quarter" idx="4294967295"/>
          </p:nvPr>
        </p:nvSpPr>
        <p:spPr>
          <a:xfrm>
            <a:off x="11568608" y="6525344"/>
            <a:ext cx="520728" cy="238234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lr>
                <a:schemeClr val="accent1"/>
              </a:buClr>
              <a:buSzPct val="65000"/>
              <a:buFont typeface="Wingdings" panose="05000000000000000000" pitchFamily="2" charset="2"/>
              <a:buChar char="n"/>
              <a:defRPr kumimoji="1" sz="300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defRPr>
            </a:lvl1pPr>
            <a:lvl2pPr marL="742950" indent="-285750">
              <a:spcBef>
                <a:spcPct val="20000"/>
              </a:spcBef>
              <a:buClr>
                <a:schemeClr val="accent2"/>
              </a:buClr>
              <a:buSzPct val="60000"/>
              <a:buFont typeface="Wingdings" panose="05000000000000000000" pitchFamily="2" charset="2"/>
              <a:buChar char="q"/>
              <a:defRPr kumimoji="1" sz="260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defRPr>
            </a:lvl2pPr>
            <a:lvl3pPr marL="1143000" indent="-228600">
              <a:spcBef>
                <a:spcPct val="20000"/>
              </a:spcBef>
              <a:buClr>
                <a:schemeClr val="accent1"/>
              </a:buClr>
              <a:buSzPct val="65000"/>
              <a:buFont typeface="Wingdings" panose="05000000000000000000" pitchFamily="2" charset="2"/>
              <a:buChar char="n"/>
              <a:defRPr kumimoji="1" sz="220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70000"/>
              <a:buFont typeface="Wingdings" panose="05000000000000000000" pitchFamily="2" charset="2"/>
              <a:buChar char="q"/>
              <a:defRPr kumimoji="1" sz="200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75000"/>
              <a:buFont typeface="Wingdings" panose="05000000000000000000" pitchFamily="2" charset="2"/>
              <a:buChar char="§"/>
              <a:defRPr kumimoji="1" sz="200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75000"/>
              <a:buFont typeface="Wingdings" panose="05000000000000000000" pitchFamily="2" charset="2"/>
              <a:buChar char="§"/>
              <a:defRPr kumimoji="1" sz="200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75000"/>
              <a:buFont typeface="Wingdings" panose="05000000000000000000" pitchFamily="2" charset="2"/>
              <a:buChar char="§"/>
              <a:defRPr kumimoji="1" sz="200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75000"/>
              <a:buFont typeface="Wingdings" panose="05000000000000000000" pitchFamily="2" charset="2"/>
              <a:buChar char="§"/>
              <a:defRPr kumimoji="1" sz="200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75000"/>
              <a:buFont typeface="Wingdings" panose="05000000000000000000" pitchFamily="2" charset="2"/>
              <a:buChar char="§"/>
              <a:defRPr kumimoji="1" sz="200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fld id="{D3DF09BA-F508-400D-A8F5-6E2FFDC72AE2}" type="slidenum">
              <a:rPr kumimoji="0" lang="en-US" altLang="zh-TW" sz="1600"/>
              <a:pPr>
                <a:spcBef>
                  <a:spcPct val="0"/>
                </a:spcBef>
                <a:buClrTx/>
                <a:buSzTx/>
                <a:buFontTx/>
                <a:buNone/>
              </a:pPr>
              <a:t>2</a:t>
            </a:fld>
            <a:endParaRPr kumimoji="0" lang="en-US" altLang="zh-TW" sz="1600" dirty="0"/>
          </a:p>
        </p:txBody>
      </p:sp>
    </p:spTree>
  </p:cSld>
  <p:clrMapOvr>
    <a:masterClrMapping/>
  </p:clrMapOvr>
  <p:transition spd="slow"/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2">
            <a:extLst>
              <a:ext uri="{FF2B5EF4-FFF2-40B4-BE49-F238E27FC236}">
                <a16:creationId xmlns:a16="http://schemas.microsoft.com/office/drawing/2014/main" id="{9EDC0D42-46A4-32C6-A2EE-FECE1D3A20C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39416" y="116632"/>
            <a:ext cx="7324725" cy="67710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eaLnBrk="1" hangingPunct="1">
              <a:defRPr sz="4400" b="1" i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Microsoft YaHei"/>
              </a:defRPr>
            </a:lvl1pPr>
          </a:lstStyle>
          <a:p>
            <a:r>
              <a:rPr lang="zh-TW" altLang="en-US" dirty="0"/>
              <a:t>二、</a:t>
            </a:r>
            <a:r>
              <a:rPr lang="en-US" altLang="zh-TW" dirty="0"/>
              <a:t>SCRAM</a:t>
            </a:r>
            <a:r>
              <a:rPr lang="zh-TW" altLang="en-US" dirty="0"/>
              <a:t>診斷結果</a:t>
            </a:r>
          </a:p>
        </p:txBody>
      </p:sp>
      <p:graphicFrame>
        <p:nvGraphicFramePr>
          <p:cNvPr id="9" name="表格 8">
            <a:extLst>
              <a:ext uri="{FF2B5EF4-FFF2-40B4-BE49-F238E27FC236}">
                <a16:creationId xmlns:a16="http://schemas.microsoft.com/office/drawing/2014/main" id="{EFEECE23-DDDF-1625-B94F-54DF75EE7A3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53457166"/>
              </p:ext>
            </p:extLst>
          </p:nvPr>
        </p:nvGraphicFramePr>
        <p:xfrm>
          <a:off x="479376" y="1015293"/>
          <a:ext cx="11244329" cy="1849627"/>
        </p:xfrm>
        <a:graphic>
          <a:graphicData uri="http://schemas.openxmlformats.org/drawingml/2006/table">
            <a:tbl>
              <a:tblPr firstRow="1" firstCol="1" bandRow="1"/>
              <a:tblGrid>
                <a:gridCol w="1383367">
                  <a:extLst>
                    <a:ext uri="{9D8B030D-6E8A-4147-A177-3AD203B41FA5}">
                      <a16:colId xmlns:a16="http://schemas.microsoft.com/office/drawing/2014/main" val="950999425"/>
                    </a:ext>
                  </a:extLst>
                </a:gridCol>
                <a:gridCol w="9860962">
                  <a:extLst>
                    <a:ext uri="{9D8B030D-6E8A-4147-A177-3AD203B41FA5}">
                      <a16:colId xmlns:a16="http://schemas.microsoft.com/office/drawing/2014/main" val="857050150"/>
                    </a:ext>
                  </a:extLst>
                </a:gridCol>
              </a:tblGrid>
              <a:tr h="1311934"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600" kern="100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OO</a:t>
                      </a:r>
                      <a:br>
                        <a:rPr lang="en-US" altLang="zh-TW" sz="1600" kern="100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</a:br>
                      <a:r>
                        <a:rPr lang="zh-TW" altLang="en-US" sz="1600" kern="100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股份有限公司</a:t>
                      </a:r>
                      <a:endParaRPr lang="zh-TW" sz="1600" kern="100" dirty="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17780" marR="17780" marT="0" marB="0" anchor="ctr">
                    <a:lnL w="12700" cmpd="sng">
                      <a:solidFill>
                        <a:srgbClr val="000000"/>
                      </a:solidFill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solidFill>
                        <a:srgbClr val="000000"/>
                      </a:solidFill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7C80">
                        <a:lumMod val="20000"/>
                        <a:lumOff val="8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None/>
                        <a:tabLst/>
                        <a:defRPr/>
                      </a:pPr>
                      <a:endParaRPr lang="en-US" altLang="zh-TW" sz="1600" dirty="0">
                        <a:solidFill>
                          <a:srgbClr val="5A5A5A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None/>
                        <a:tabLst/>
                        <a:defRPr/>
                      </a:pPr>
                      <a:r>
                        <a:rPr lang="en-US" altLang="zh-TW" sz="1600" kern="1200" dirty="0">
                          <a:solidFill>
                            <a:schemeClr val="tx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+mn-cs"/>
                        </a:rPr>
                        <a:t>1.</a:t>
                      </a:r>
                      <a:r>
                        <a:rPr lang="zh-TW" altLang="en-US" sz="1600" kern="1200" dirty="0">
                          <a:solidFill>
                            <a:schemeClr val="tx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+mn-cs"/>
                        </a:rPr>
                        <a:t>產品：</a:t>
                      </a:r>
                      <a:endParaRPr lang="en-US" altLang="zh-TW" sz="1600" kern="1200" dirty="0">
                        <a:solidFill>
                          <a:schemeClr val="tx1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+mn-cs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None/>
                        <a:tabLst/>
                        <a:defRPr/>
                      </a:pPr>
                      <a:r>
                        <a:rPr lang="en-US" altLang="zh-TW" sz="1600" kern="1200" dirty="0">
                          <a:solidFill>
                            <a:schemeClr val="tx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+mn-cs"/>
                        </a:rPr>
                        <a:t>2.</a:t>
                      </a:r>
                      <a:r>
                        <a:rPr lang="zh-TW" altLang="en-US" sz="1600" kern="1200" dirty="0">
                          <a:solidFill>
                            <a:schemeClr val="tx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+mn-cs"/>
                        </a:rPr>
                        <a:t>資本額：      </a:t>
                      </a:r>
                      <a:endParaRPr lang="en-US" altLang="zh-TW" sz="1600" kern="1200" dirty="0">
                        <a:solidFill>
                          <a:schemeClr val="tx1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+mn-cs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None/>
                        <a:tabLst/>
                        <a:defRPr/>
                      </a:pPr>
                      <a:r>
                        <a:rPr lang="en-US" altLang="zh-TW" sz="1600" kern="1200" dirty="0">
                          <a:solidFill>
                            <a:schemeClr val="tx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+mn-cs"/>
                        </a:rPr>
                        <a:t>3.</a:t>
                      </a:r>
                      <a:r>
                        <a:rPr lang="zh-TW" altLang="en-US" sz="1600" kern="1200" dirty="0">
                          <a:solidFill>
                            <a:schemeClr val="tx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年營業額：仟元                                    </a:t>
                      </a:r>
                      <a:endParaRPr lang="en-US" altLang="zh-TW" sz="1600" kern="1200" dirty="0">
                        <a:solidFill>
                          <a:schemeClr val="tx1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None/>
                        <a:tabLst/>
                        <a:defRPr/>
                      </a:pPr>
                      <a:r>
                        <a:rPr lang="en-US" altLang="zh-TW" sz="1600" kern="1200" dirty="0">
                          <a:solidFill>
                            <a:schemeClr val="tx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4.</a:t>
                      </a:r>
                      <a:r>
                        <a:rPr lang="zh-TW" altLang="en-US" sz="1600" kern="1200" dirty="0">
                          <a:solidFill>
                            <a:schemeClr val="tx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員工人數：</a:t>
                      </a:r>
                      <a:endParaRPr lang="en-US" altLang="zh-TW" sz="1600" kern="1200" dirty="0">
                        <a:solidFill>
                          <a:schemeClr val="tx1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+mn-cs"/>
                      </a:endParaRPr>
                    </a:p>
                  </a:txBody>
                  <a:tcPr marL="17780" marR="177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solidFill>
                        <a:srgbClr val="000000"/>
                      </a:solidFill>
                    </a:lnR>
                    <a:lnT w="12700" cmpd="sng">
                      <a:solidFill>
                        <a:srgbClr val="000000"/>
                      </a:solidFill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32703512"/>
                  </a:ext>
                </a:extLst>
              </a:tr>
              <a:tr h="537693"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1600" kern="100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計畫名稱</a:t>
                      </a:r>
                      <a:endParaRPr lang="zh-TW" sz="1600" kern="100" dirty="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17780" marR="17780" marT="0" marB="0" anchor="ctr">
                    <a:lnL w="12700" cmpd="sng">
                      <a:solidFill>
                        <a:srgbClr val="000000"/>
                      </a:solidFill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solidFill>
                        <a:srgbClr val="000000"/>
                      </a:solidFill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7C80">
                        <a:lumMod val="20000"/>
                        <a:lumOff val="8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l" defTabSz="914400" rtl="0" eaLnBrk="1" latinLnBrk="0" hangingPunct="1">
                        <a:lnSpc>
                          <a:spcPts val="2600"/>
                        </a:lnSpc>
                        <a:buFont typeface="Wingdings" panose="05000000000000000000" pitchFamily="2" charset="2"/>
                        <a:buNone/>
                      </a:pPr>
                      <a:endParaRPr lang="zh-TW" altLang="en-US" sz="1600" b="1" kern="1200" dirty="0">
                        <a:solidFill>
                          <a:schemeClr val="tx1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+mn-cs"/>
                      </a:endParaRPr>
                    </a:p>
                  </a:txBody>
                  <a:tcPr marL="17780" marR="177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solidFill>
                        <a:srgbClr val="000000"/>
                      </a:solidFill>
                    </a:lnR>
                    <a:lnT w="12700" cmpd="sng">
                      <a:solidFill>
                        <a:srgbClr val="000000"/>
                      </a:solidFill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56707711"/>
                  </a:ext>
                </a:extLst>
              </a:tr>
            </a:tbl>
          </a:graphicData>
        </a:graphic>
      </p:graphicFrame>
      <p:graphicFrame>
        <p:nvGraphicFramePr>
          <p:cNvPr id="10" name="表格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24796286"/>
              </p:ext>
            </p:extLst>
          </p:nvPr>
        </p:nvGraphicFramePr>
        <p:xfrm>
          <a:off x="479373" y="2870056"/>
          <a:ext cx="11240589" cy="2245632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4437017">
                  <a:extLst>
                    <a:ext uri="{9D8B030D-6E8A-4147-A177-3AD203B41FA5}">
                      <a16:colId xmlns:a16="http://schemas.microsoft.com/office/drawing/2014/main" val="3473512088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2509383424"/>
                    </a:ext>
                  </a:extLst>
                </a:gridCol>
                <a:gridCol w="3657600">
                  <a:extLst>
                    <a:ext uri="{9D8B030D-6E8A-4147-A177-3AD203B41FA5}">
                      <a16:colId xmlns:a16="http://schemas.microsoft.com/office/drawing/2014/main" val="1286303739"/>
                    </a:ext>
                  </a:extLst>
                </a:gridCol>
                <a:gridCol w="2536372">
                  <a:extLst>
                    <a:ext uri="{9D8B030D-6E8A-4147-A177-3AD203B41FA5}">
                      <a16:colId xmlns:a16="http://schemas.microsoft.com/office/drawing/2014/main" val="3598608100"/>
                    </a:ext>
                  </a:extLst>
                </a:gridCol>
              </a:tblGrid>
              <a:tr h="324153"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1600" dirty="0">
                          <a:solidFill>
                            <a:schemeClr val="tx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課題</a:t>
                      </a:r>
                    </a:p>
                  </a:txBody>
                  <a:tcPr anchor="ctr">
                    <a:solidFill>
                      <a:srgbClr val="FFE5E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1600" dirty="0">
                          <a:solidFill>
                            <a:schemeClr val="tx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方策</a:t>
                      </a:r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rgbClr val="FFE5E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1600" dirty="0">
                          <a:solidFill>
                            <a:schemeClr val="tx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手法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rgbClr val="FFE5E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1600" b="1" dirty="0">
                          <a:solidFill>
                            <a:schemeClr val="tx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預期效益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solidFill>
                      <a:srgbClr val="FFE5E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785256175"/>
                  </a:ext>
                </a:extLst>
              </a:tr>
              <a:tr h="980712">
                <a:tc>
                  <a:txBody>
                    <a:bodyPr/>
                    <a:lstStyle/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en-US" altLang="zh-TW" sz="1400" dirty="0">
                        <a:solidFill>
                          <a:schemeClr val="tx1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400" dirty="0">
                          <a:solidFill>
                            <a:schemeClr val="tx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1.2</a:t>
                      </a:r>
                      <a:endParaRPr lang="zh-TW" altLang="en-US" sz="1400" dirty="0">
                        <a:solidFill>
                          <a:schemeClr val="tx1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marL="322263" indent="-322263"/>
                      <a:endParaRPr lang="zh-TW" altLang="en-US" sz="1400" dirty="0">
                        <a:solidFill>
                          <a:schemeClr val="tx1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marL="0" indent="0" algn="l">
                        <a:buFont typeface="Arial" panose="020B0604020202020204" pitchFamily="34" charset="0"/>
                        <a:buNone/>
                      </a:pPr>
                      <a:endParaRPr lang="en-US" altLang="zh-TW" sz="1400" dirty="0">
                        <a:solidFill>
                          <a:schemeClr val="tx1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extLst>
                  <a:ext uri="{0D108BD9-81ED-4DB2-BD59-A6C34878D82A}">
                    <a16:rowId xmlns:a16="http://schemas.microsoft.com/office/drawing/2014/main" val="2133245446"/>
                  </a:ext>
                </a:extLst>
              </a:tr>
              <a:tr h="929640">
                <a:tc>
                  <a:txBody>
                    <a:bodyPr/>
                    <a:lstStyle/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zh-TW" altLang="en-US" sz="1400" dirty="0">
                        <a:solidFill>
                          <a:schemeClr val="tx1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400" dirty="0">
                          <a:solidFill>
                            <a:schemeClr val="tx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1.2</a:t>
                      </a:r>
                      <a:r>
                        <a:rPr lang="en-US" altLang="zh-TW" sz="1400" baseline="0" dirty="0">
                          <a:solidFill>
                            <a:schemeClr val="tx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 </a:t>
                      </a:r>
                      <a:endParaRPr lang="zh-TW" altLang="en-US" sz="1400" dirty="0">
                        <a:solidFill>
                          <a:schemeClr val="tx1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marL="330200" indent="-330200"/>
                      <a:endParaRPr lang="en-US" altLang="zh-TW" sz="1400" dirty="0">
                        <a:solidFill>
                          <a:schemeClr val="tx1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endParaRPr lang="zh-TW" altLang="en-US" sz="1400" kern="1200" dirty="0">
                        <a:solidFill>
                          <a:schemeClr val="tx1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extLst>
                  <a:ext uri="{0D108BD9-81ED-4DB2-BD59-A6C34878D82A}">
                    <a16:rowId xmlns:a16="http://schemas.microsoft.com/office/drawing/2014/main" val="2121422505"/>
                  </a:ext>
                </a:extLst>
              </a:tr>
            </a:tbl>
          </a:graphicData>
        </a:graphic>
      </p:graphicFrame>
      <p:graphicFrame>
        <p:nvGraphicFramePr>
          <p:cNvPr id="11" name="表格 1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23062929"/>
              </p:ext>
            </p:extLst>
          </p:nvPr>
        </p:nvGraphicFramePr>
        <p:xfrm>
          <a:off x="479376" y="5112650"/>
          <a:ext cx="11240586" cy="1199606"/>
        </p:xfrm>
        <a:graphic>
          <a:graphicData uri="http://schemas.openxmlformats.org/drawingml/2006/table">
            <a:tbl>
              <a:tblPr firstRow="1" firstCol="1" bandRow="1"/>
              <a:tblGrid>
                <a:gridCol w="1248954">
                  <a:extLst>
                    <a:ext uri="{9D8B030D-6E8A-4147-A177-3AD203B41FA5}">
                      <a16:colId xmlns:a16="http://schemas.microsoft.com/office/drawing/2014/main" val="2963014713"/>
                    </a:ext>
                  </a:extLst>
                </a:gridCol>
                <a:gridCol w="1248954">
                  <a:extLst>
                    <a:ext uri="{9D8B030D-6E8A-4147-A177-3AD203B41FA5}">
                      <a16:colId xmlns:a16="http://schemas.microsoft.com/office/drawing/2014/main" val="1797698635"/>
                    </a:ext>
                  </a:extLst>
                </a:gridCol>
                <a:gridCol w="1248954">
                  <a:extLst>
                    <a:ext uri="{9D8B030D-6E8A-4147-A177-3AD203B41FA5}">
                      <a16:colId xmlns:a16="http://schemas.microsoft.com/office/drawing/2014/main" val="3673118957"/>
                    </a:ext>
                  </a:extLst>
                </a:gridCol>
                <a:gridCol w="1248954">
                  <a:extLst>
                    <a:ext uri="{9D8B030D-6E8A-4147-A177-3AD203B41FA5}">
                      <a16:colId xmlns:a16="http://schemas.microsoft.com/office/drawing/2014/main" val="2265708670"/>
                    </a:ext>
                  </a:extLst>
                </a:gridCol>
                <a:gridCol w="1248954">
                  <a:extLst>
                    <a:ext uri="{9D8B030D-6E8A-4147-A177-3AD203B41FA5}">
                      <a16:colId xmlns:a16="http://schemas.microsoft.com/office/drawing/2014/main" val="1268244507"/>
                    </a:ext>
                  </a:extLst>
                </a:gridCol>
                <a:gridCol w="1248954">
                  <a:extLst>
                    <a:ext uri="{9D8B030D-6E8A-4147-A177-3AD203B41FA5}">
                      <a16:colId xmlns:a16="http://schemas.microsoft.com/office/drawing/2014/main" val="881722871"/>
                    </a:ext>
                  </a:extLst>
                </a:gridCol>
                <a:gridCol w="1248954">
                  <a:extLst>
                    <a:ext uri="{9D8B030D-6E8A-4147-A177-3AD203B41FA5}">
                      <a16:colId xmlns:a16="http://schemas.microsoft.com/office/drawing/2014/main" val="2911910931"/>
                    </a:ext>
                  </a:extLst>
                </a:gridCol>
                <a:gridCol w="1248954">
                  <a:extLst>
                    <a:ext uri="{9D8B030D-6E8A-4147-A177-3AD203B41FA5}">
                      <a16:colId xmlns:a16="http://schemas.microsoft.com/office/drawing/2014/main" val="1393035298"/>
                    </a:ext>
                  </a:extLst>
                </a:gridCol>
                <a:gridCol w="1248954">
                  <a:extLst>
                    <a:ext uri="{9D8B030D-6E8A-4147-A177-3AD203B41FA5}">
                      <a16:colId xmlns:a16="http://schemas.microsoft.com/office/drawing/2014/main" val="3007160804"/>
                    </a:ext>
                  </a:extLst>
                </a:gridCol>
              </a:tblGrid>
              <a:tr h="42415">
                <a:tc gridSpan="9">
                  <a:txBody>
                    <a:bodyPr/>
                    <a:lstStyle/>
                    <a:p>
                      <a:pPr algn="ctr"/>
                      <a:r>
                        <a:rPr lang="zh-TW" altLang="en-US" sz="1600" dirty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九大方策</a:t>
                      </a:r>
                    </a:p>
                  </a:txBody>
                  <a:tcPr marL="17780" marR="177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solidFill>
                        <a:srgbClr val="000000"/>
                      </a:solidFill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7C80">
                        <a:lumMod val="20000"/>
                        <a:lumOff val="80000"/>
                      </a:srgb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zh-TW" sz="1400" kern="100" dirty="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17780" marR="177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solidFill>
                        <a:srgbClr val="000000"/>
                      </a:solidFill>
                    </a:lnT>
                    <a:lnB w="12700" cmpd="sng">
                      <a:solidFill>
                        <a:srgbClr val="000000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zh-TW" sz="1400" kern="100" dirty="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17780" marR="177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solidFill>
                        <a:srgbClr val="000000"/>
                      </a:solidFill>
                    </a:lnR>
                    <a:lnT w="12700" cmpd="sng">
                      <a:solidFill>
                        <a:srgbClr val="000000"/>
                      </a:solidFill>
                    </a:lnT>
                    <a:lnB w="12700" cmpd="sng">
                      <a:solidFill>
                        <a:srgbClr val="000000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193270109"/>
                  </a:ext>
                </a:extLst>
              </a:tr>
              <a:tr h="306336">
                <a:tc gridSpan="2">
                  <a:txBody>
                    <a:bodyPr/>
                    <a:lstStyle>
                      <a:lvl1pPr marL="0">
                        <a:defRPr>
                          <a:solidFill>
                            <a:schemeClr val="tx1"/>
                          </a:solidFill>
                          <a:latin typeface="Arial"/>
                          <a:ea typeface="新細明體"/>
                        </a:defRPr>
                      </a:lvl1pPr>
                      <a:lvl2pPr marL="457200">
                        <a:defRPr>
                          <a:solidFill>
                            <a:schemeClr val="tx1"/>
                          </a:solidFill>
                          <a:latin typeface="Arial"/>
                          <a:ea typeface="新細明體"/>
                        </a:defRPr>
                      </a:lvl2pPr>
                      <a:lvl3pPr marL="914400">
                        <a:defRPr>
                          <a:solidFill>
                            <a:schemeClr val="tx1"/>
                          </a:solidFill>
                          <a:latin typeface="Arial"/>
                          <a:ea typeface="新細明體"/>
                        </a:defRPr>
                      </a:lvl3pPr>
                      <a:lvl4pPr marL="1371600">
                        <a:defRPr>
                          <a:solidFill>
                            <a:schemeClr val="tx1"/>
                          </a:solidFill>
                          <a:latin typeface="Arial"/>
                          <a:ea typeface="新細明體"/>
                        </a:defRPr>
                      </a:lvl4pPr>
                      <a:lvl5pPr marL="1828800">
                        <a:defRPr>
                          <a:solidFill>
                            <a:schemeClr val="tx1"/>
                          </a:solidFill>
                          <a:latin typeface="Arial"/>
                          <a:ea typeface="新細明體"/>
                        </a:defRPr>
                      </a:lvl5pPr>
                      <a:lvl6pPr marL="2286000">
                        <a:defRPr>
                          <a:solidFill>
                            <a:schemeClr val="tx1"/>
                          </a:solidFill>
                          <a:latin typeface="Arial"/>
                          <a:ea typeface="新細明體"/>
                        </a:defRPr>
                      </a:lvl6pPr>
                      <a:lvl7pPr marL="2743200">
                        <a:defRPr>
                          <a:solidFill>
                            <a:schemeClr val="tx1"/>
                          </a:solidFill>
                          <a:latin typeface="Arial"/>
                          <a:ea typeface="新細明體"/>
                        </a:defRPr>
                      </a:lvl7pPr>
                      <a:lvl8pPr marL="3200400">
                        <a:defRPr>
                          <a:solidFill>
                            <a:schemeClr val="tx1"/>
                          </a:solidFill>
                          <a:latin typeface="Arial"/>
                          <a:ea typeface="新細明體"/>
                        </a:defRPr>
                      </a:lvl8pPr>
                      <a:lvl9pPr marL="3657600">
                        <a:defRPr>
                          <a:solidFill>
                            <a:schemeClr val="tx1"/>
                          </a:solidFill>
                          <a:latin typeface="Arial"/>
                          <a:ea typeface="新細明體"/>
                        </a:defRPr>
                      </a:lvl9pPr>
                    </a:lstStyle>
                    <a:p>
                      <a:pPr algn="ctr"/>
                      <a:r>
                        <a:rPr lang="zh-TW" sz="1200" kern="0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供鏈風險管理</a:t>
                      </a:r>
                      <a:endParaRPr lang="zh-TW" sz="1200" kern="100" dirty="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17780" marR="177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solidFill>
                        <a:srgbClr val="000000"/>
                      </a:solidFill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0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gridSpan="4">
                  <a:txBody>
                    <a:bodyPr/>
                    <a:lstStyle/>
                    <a:p>
                      <a:endParaRPr lang="zh-TW" altLang="en-US" dirty="0"/>
                    </a:p>
                  </a:txBody>
                  <a:tcPr marL="17780" marR="17780" marT="0" marB="0" anchor="ctr">
                    <a:lnL w="12700" cmpd="sng">
                      <a:solidFill>
                        <a:srgbClr val="000000"/>
                      </a:solidFill>
                    </a:lnL>
                    <a:lnR w="12700" cmpd="sng">
                      <a:solidFill>
                        <a:srgbClr val="000000"/>
                      </a:solidFill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solidFill>
                        <a:srgbClr val="000000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gridSpan="3">
                  <a:txBody>
                    <a:bodyPr/>
                    <a:lstStyle>
                      <a:lvl1pPr marL="0">
                        <a:defRPr>
                          <a:solidFill>
                            <a:schemeClr val="tx1"/>
                          </a:solidFill>
                          <a:latin typeface="Arial"/>
                          <a:ea typeface="新細明體"/>
                        </a:defRPr>
                      </a:lvl1pPr>
                      <a:lvl2pPr marL="457200">
                        <a:defRPr>
                          <a:solidFill>
                            <a:schemeClr val="tx1"/>
                          </a:solidFill>
                          <a:latin typeface="Arial"/>
                          <a:ea typeface="新細明體"/>
                        </a:defRPr>
                      </a:lvl2pPr>
                      <a:lvl3pPr marL="914400">
                        <a:defRPr>
                          <a:solidFill>
                            <a:schemeClr val="tx1"/>
                          </a:solidFill>
                          <a:latin typeface="Arial"/>
                          <a:ea typeface="新細明體"/>
                        </a:defRPr>
                      </a:lvl3pPr>
                      <a:lvl4pPr marL="1371600">
                        <a:defRPr>
                          <a:solidFill>
                            <a:schemeClr val="tx1"/>
                          </a:solidFill>
                          <a:latin typeface="Arial"/>
                          <a:ea typeface="新細明體"/>
                        </a:defRPr>
                      </a:lvl4pPr>
                      <a:lvl5pPr marL="1828800">
                        <a:defRPr>
                          <a:solidFill>
                            <a:schemeClr val="tx1"/>
                          </a:solidFill>
                          <a:latin typeface="Arial"/>
                          <a:ea typeface="新細明體"/>
                        </a:defRPr>
                      </a:lvl5pPr>
                      <a:lvl6pPr marL="2286000">
                        <a:defRPr>
                          <a:solidFill>
                            <a:schemeClr val="tx1"/>
                          </a:solidFill>
                          <a:latin typeface="Arial"/>
                          <a:ea typeface="新細明體"/>
                        </a:defRPr>
                      </a:lvl6pPr>
                      <a:lvl7pPr marL="2743200">
                        <a:defRPr>
                          <a:solidFill>
                            <a:schemeClr val="tx1"/>
                          </a:solidFill>
                          <a:latin typeface="Arial"/>
                          <a:ea typeface="新細明體"/>
                        </a:defRPr>
                      </a:lvl7pPr>
                      <a:lvl8pPr marL="3200400">
                        <a:defRPr>
                          <a:solidFill>
                            <a:schemeClr val="tx1"/>
                          </a:solidFill>
                          <a:latin typeface="Arial"/>
                          <a:ea typeface="新細明體"/>
                        </a:defRPr>
                      </a:lvl8pPr>
                      <a:lvl9pPr marL="3657600">
                        <a:defRPr>
                          <a:solidFill>
                            <a:schemeClr val="tx1"/>
                          </a:solidFill>
                          <a:latin typeface="Arial"/>
                          <a:ea typeface="新細明體"/>
                        </a:defRPr>
                      </a:lvl9pPr>
                    </a:lstStyle>
                    <a:p>
                      <a:pPr algn="ctr"/>
                      <a:r>
                        <a:rPr lang="zh-TW" sz="1200" kern="0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彈性應變</a:t>
                      </a:r>
                      <a:endParaRPr lang="zh-TW" sz="1200" kern="100" dirty="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17780" marR="17780" marT="0" marB="0" anchor="ctr">
                    <a:lnL w="12700" cmpd="sng">
                      <a:solidFill>
                        <a:srgbClr val="000000"/>
                      </a:solidFill>
                    </a:lnL>
                    <a:lnR w="12700" cmpd="sng">
                      <a:solidFill>
                        <a:srgbClr val="000000"/>
                      </a:solidFill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solidFill>
                        <a:srgbClr val="000000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911531560"/>
                  </a:ext>
                </a:extLst>
              </a:tr>
              <a:tr h="649430">
                <a:tc>
                  <a:txBody>
                    <a:bodyPr/>
                    <a:lstStyle>
                      <a:lvl1pPr marL="0">
                        <a:defRPr>
                          <a:solidFill>
                            <a:schemeClr val="tx1"/>
                          </a:solidFill>
                          <a:latin typeface="Arial"/>
                          <a:ea typeface="新細明體"/>
                        </a:defRPr>
                      </a:lvl1pPr>
                      <a:lvl2pPr marL="457200">
                        <a:defRPr>
                          <a:solidFill>
                            <a:schemeClr val="tx1"/>
                          </a:solidFill>
                          <a:latin typeface="Arial"/>
                          <a:ea typeface="新細明體"/>
                        </a:defRPr>
                      </a:lvl2pPr>
                      <a:lvl3pPr marL="914400">
                        <a:defRPr>
                          <a:solidFill>
                            <a:schemeClr val="tx1"/>
                          </a:solidFill>
                          <a:latin typeface="Arial"/>
                          <a:ea typeface="新細明體"/>
                        </a:defRPr>
                      </a:lvl3pPr>
                      <a:lvl4pPr marL="1371600">
                        <a:defRPr>
                          <a:solidFill>
                            <a:schemeClr val="tx1"/>
                          </a:solidFill>
                          <a:latin typeface="Arial"/>
                          <a:ea typeface="新細明體"/>
                        </a:defRPr>
                      </a:lvl4pPr>
                      <a:lvl5pPr marL="1828800">
                        <a:defRPr>
                          <a:solidFill>
                            <a:schemeClr val="tx1"/>
                          </a:solidFill>
                          <a:latin typeface="Arial"/>
                          <a:ea typeface="新細明體"/>
                        </a:defRPr>
                      </a:lvl5pPr>
                      <a:lvl6pPr marL="2286000">
                        <a:defRPr>
                          <a:solidFill>
                            <a:schemeClr val="tx1"/>
                          </a:solidFill>
                          <a:latin typeface="Arial"/>
                          <a:ea typeface="新細明體"/>
                        </a:defRPr>
                      </a:lvl6pPr>
                      <a:lvl7pPr marL="2743200">
                        <a:defRPr>
                          <a:solidFill>
                            <a:schemeClr val="tx1"/>
                          </a:solidFill>
                          <a:latin typeface="Arial"/>
                          <a:ea typeface="新細明體"/>
                        </a:defRPr>
                      </a:lvl7pPr>
                      <a:lvl8pPr marL="3200400">
                        <a:defRPr>
                          <a:solidFill>
                            <a:schemeClr val="tx1"/>
                          </a:solidFill>
                          <a:latin typeface="Arial"/>
                          <a:ea typeface="新細明體"/>
                        </a:defRPr>
                      </a:lvl8pPr>
                      <a:lvl9pPr marL="3657600">
                        <a:defRPr>
                          <a:solidFill>
                            <a:schemeClr val="tx1"/>
                          </a:solidFill>
                          <a:latin typeface="Arial"/>
                          <a:ea typeface="新細明體"/>
                        </a:defRPr>
                      </a:lvl9pPr>
                    </a:lstStyle>
                    <a:p>
                      <a:r>
                        <a:rPr lang="en-US" sz="1200" kern="0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(1)</a:t>
                      </a:r>
                      <a:r>
                        <a:rPr lang="zh-TW" sz="1200" kern="0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供應鏈風險管理輔導 </a:t>
                      </a:r>
                      <a:endParaRPr lang="zh-TW" sz="1200" kern="100" dirty="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17780" marR="17780" marT="0" marB="0">
                    <a:lnL w="12700" cmpd="sng">
                      <a:solidFill>
                        <a:srgbClr val="000000"/>
                      </a:solidFill>
                    </a:lnL>
                    <a:lnR w="12700" cmpd="sng">
                      <a:solidFill>
                        <a:srgbClr val="000000"/>
                      </a:solidFill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>
                      <a:lvl1pPr marL="0">
                        <a:defRPr>
                          <a:solidFill>
                            <a:schemeClr val="tx1"/>
                          </a:solidFill>
                          <a:latin typeface="Arial"/>
                          <a:ea typeface="新細明體"/>
                        </a:defRPr>
                      </a:lvl1pPr>
                      <a:lvl2pPr marL="457200">
                        <a:defRPr>
                          <a:solidFill>
                            <a:schemeClr val="tx1"/>
                          </a:solidFill>
                          <a:latin typeface="Arial"/>
                          <a:ea typeface="新細明體"/>
                        </a:defRPr>
                      </a:lvl2pPr>
                      <a:lvl3pPr marL="914400">
                        <a:defRPr>
                          <a:solidFill>
                            <a:schemeClr val="tx1"/>
                          </a:solidFill>
                          <a:latin typeface="Arial"/>
                          <a:ea typeface="新細明體"/>
                        </a:defRPr>
                      </a:lvl3pPr>
                      <a:lvl4pPr marL="1371600">
                        <a:defRPr>
                          <a:solidFill>
                            <a:schemeClr val="tx1"/>
                          </a:solidFill>
                          <a:latin typeface="Arial"/>
                          <a:ea typeface="新細明體"/>
                        </a:defRPr>
                      </a:lvl4pPr>
                      <a:lvl5pPr marL="1828800">
                        <a:defRPr>
                          <a:solidFill>
                            <a:schemeClr val="tx1"/>
                          </a:solidFill>
                          <a:latin typeface="Arial"/>
                          <a:ea typeface="新細明體"/>
                        </a:defRPr>
                      </a:lvl5pPr>
                      <a:lvl6pPr marL="2286000">
                        <a:defRPr>
                          <a:solidFill>
                            <a:schemeClr val="tx1"/>
                          </a:solidFill>
                          <a:latin typeface="Arial"/>
                          <a:ea typeface="新細明體"/>
                        </a:defRPr>
                      </a:lvl6pPr>
                      <a:lvl7pPr marL="2743200">
                        <a:defRPr>
                          <a:solidFill>
                            <a:schemeClr val="tx1"/>
                          </a:solidFill>
                          <a:latin typeface="Arial"/>
                          <a:ea typeface="新細明體"/>
                        </a:defRPr>
                      </a:lvl7pPr>
                      <a:lvl8pPr marL="3200400">
                        <a:defRPr>
                          <a:solidFill>
                            <a:schemeClr val="tx1"/>
                          </a:solidFill>
                          <a:latin typeface="Arial"/>
                          <a:ea typeface="新細明體"/>
                        </a:defRPr>
                      </a:lvl8pPr>
                      <a:lvl9pPr marL="3657600">
                        <a:defRPr>
                          <a:solidFill>
                            <a:schemeClr val="tx1"/>
                          </a:solidFill>
                          <a:latin typeface="Arial"/>
                          <a:ea typeface="新細明體"/>
                        </a:defRPr>
                      </a:lvl9pPr>
                    </a:lstStyle>
                    <a:p>
                      <a:r>
                        <a:rPr lang="en-US" sz="1200" kern="0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(2)</a:t>
                      </a:r>
                      <a:r>
                        <a:rPr lang="zh-TW" sz="1200" kern="0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健全供應商評鑑制度、多供應商策略 </a:t>
                      </a:r>
                      <a:endParaRPr lang="zh-TW" sz="1200" kern="100" dirty="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17780" marR="17780" marT="0" marB="0">
                    <a:lnL w="12700" cmpd="sng">
                      <a:solidFill>
                        <a:srgbClr val="000000"/>
                      </a:solidFill>
                    </a:lnL>
                    <a:lnR w="12700" cmpd="sng">
                      <a:solidFill>
                        <a:srgbClr val="000000"/>
                      </a:solidFill>
                    </a:lnR>
                    <a:lnT w="12700" cmpd="sng">
                      <a:solidFill>
                        <a:srgbClr val="000000"/>
                      </a:solidFill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>
                      <a:lvl1pPr marL="0">
                        <a:defRPr>
                          <a:solidFill>
                            <a:schemeClr val="tx1"/>
                          </a:solidFill>
                          <a:latin typeface="Arial"/>
                          <a:ea typeface="新細明體"/>
                        </a:defRPr>
                      </a:lvl1pPr>
                      <a:lvl2pPr marL="457200">
                        <a:defRPr>
                          <a:solidFill>
                            <a:schemeClr val="tx1"/>
                          </a:solidFill>
                          <a:latin typeface="Arial"/>
                          <a:ea typeface="新細明體"/>
                        </a:defRPr>
                      </a:lvl2pPr>
                      <a:lvl3pPr marL="914400">
                        <a:defRPr>
                          <a:solidFill>
                            <a:schemeClr val="tx1"/>
                          </a:solidFill>
                          <a:latin typeface="Arial"/>
                          <a:ea typeface="新細明體"/>
                        </a:defRPr>
                      </a:lvl3pPr>
                      <a:lvl4pPr marL="1371600">
                        <a:defRPr>
                          <a:solidFill>
                            <a:schemeClr val="tx1"/>
                          </a:solidFill>
                          <a:latin typeface="Arial"/>
                          <a:ea typeface="新細明體"/>
                        </a:defRPr>
                      </a:lvl4pPr>
                      <a:lvl5pPr marL="1828800">
                        <a:defRPr>
                          <a:solidFill>
                            <a:schemeClr val="tx1"/>
                          </a:solidFill>
                          <a:latin typeface="Arial"/>
                          <a:ea typeface="新細明體"/>
                        </a:defRPr>
                      </a:lvl5pPr>
                      <a:lvl6pPr marL="2286000">
                        <a:defRPr>
                          <a:solidFill>
                            <a:schemeClr val="tx1"/>
                          </a:solidFill>
                          <a:latin typeface="Arial"/>
                          <a:ea typeface="新細明體"/>
                        </a:defRPr>
                      </a:lvl6pPr>
                      <a:lvl7pPr marL="2743200">
                        <a:defRPr>
                          <a:solidFill>
                            <a:schemeClr val="tx1"/>
                          </a:solidFill>
                          <a:latin typeface="Arial"/>
                          <a:ea typeface="新細明體"/>
                        </a:defRPr>
                      </a:lvl7pPr>
                      <a:lvl8pPr marL="3200400">
                        <a:defRPr>
                          <a:solidFill>
                            <a:schemeClr val="tx1"/>
                          </a:solidFill>
                          <a:latin typeface="Arial"/>
                          <a:ea typeface="新細明體"/>
                        </a:defRPr>
                      </a:lvl8pPr>
                      <a:lvl9pPr marL="3657600">
                        <a:defRPr>
                          <a:solidFill>
                            <a:schemeClr val="tx1"/>
                          </a:solidFill>
                          <a:latin typeface="Arial"/>
                          <a:ea typeface="新細明體"/>
                        </a:defRPr>
                      </a:lvl9pPr>
                    </a:lstStyle>
                    <a:p>
                      <a:r>
                        <a:rPr lang="en-US" sz="1200" kern="0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(3)</a:t>
                      </a:r>
                      <a:r>
                        <a:rPr lang="zh-TW" sz="1200" kern="0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體系協同精進</a:t>
                      </a:r>
                      <a:r>
                        <a:rPr lang="en-US" sz="1200" kern="0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(</a:t>
                      </a:r>
                      <a:r>
                        <a:rPr lang="zh-TW" sz="1200" kern="0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協同生產、協同設計、</a:t>
                      </a:r>
                      <a:r>
                        <a:rPr lang="en-US" sz="1200" kern="0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CPFR) </a:t>
                      </a:r>
                      <a:endParaRPr lang="zh-TW" sz="1200" kern="100" dirty="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17780" marR="17780" marT="0" marB="0">
                    <a:lnL w="12700" cmpd="sng">
                      <a:solidFill>
                        <a:srgbClr val="000000"/>
                      </a:solidFill>
                    </a:lnL>
                    <a:lnR w="12700" cmpd="sng">
                      <a:solidFill>
                        <a:srgbClr val="000000"/>
                      </a:solidFill>
                    </a:lnR>
                    <a:lnT w="12700" cmpd="sng">
                      <a:solidFill>
                        <a:srgbClr val="000000"/>
                      </a:solidFill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zh-TW" altLang="en-US" dirty="0"/>
                    </a:p>
                  </a:txBody>
                  <a:tcPr marL="17780" marR="17780" marT="0" marB="0">
                    <a:lnL w="12700" cmpd="sng">
                      <a:solidFill>
                        <a:srgbClr val="000000"/>
                      </a:solidFill>
                    </a:lnL>
                    <a:lnR w="12700" cmpd="sng">
                      <a:solidFill>
                        <a:srgbClr val="000000"/>
                      </a:solidFill>
                    </a:lnR>
                    <a:lnT w="12700" cmpd="sng">
                      <a:solidFill>
                        <a:srgbClr val="000000"/>
                      </a:solidFill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>
                        <a:defRPr>
                          <a:solidFill>
                            <a:schemeClr val="tx1"/>
                          </a:solidFill>
                          <a:latin typeface="Arial"/>
                          <a:ea typeface="新細明體"/>
                        </a:defRPr>
                      </a:lvl1pPr>
                      <a:lvl2pPr marL="457200">
                        <a:defRPr>
                          <a:solidFill>
                            <a:schemeClr val="tx1"/>
                          </a:solidFill>
                          <a:latin typeface="Arial"/>
                          <a:ea typeface="新細明體"/>
                        </a:defRPr>
                      </a:lvl2pPr>
                      <a:lvl3pPr marL="914400">
                        <a:defRPr>
                          <a:solidFill>
                            <a:schemeClr val="tx1"/>
                          </a:solidFill>
                          <a:latin typeface="Arial"/>
                          <a:ea typeface="新細明體"/>
                        </a:defRPr>
                      </a:lvl3pPr>
                      <a:lvl4pPr marL="1371600">
                        <a:defRPr>
                          <a:solidFill>
                            <a:schemeClr val="tx1"/>
                          </a:solidFill>
                          <a:latin typeface="Arial"/>
                          <a:ea typeface="新細明體"/>
                        </a:defRPr>
                      </a:lvl4pPr>
                      <a:lvl5pPr marL="1828800">
                        <a:defRPr>
                          <a:solidFill>
                            <a:schemeClr val="tx1"/>
                          </a:solidFill>
                          <a:latin typeface="Arial"/>
                          <a:ea typeface="新細明體"/>
                        </a:defRPr>
                      </a:lvl5pPr>
                      <a:lvl6pPr marL="2286000">
                        <a:defRPr>
                          <a:solidFill>
                            <a:schemeClr val="tx1"/>
                          </a:solidFill>
                          <a:latin typeface="Arial"/>
                          <a:ea typeface="新細明體"/>
                        </a:defRPr>
                      </a:lvl6pPr>
                      <a:lvl7pPr marL="2743200">
                        <a:defRPr>
                          <a:solidFill>
                            <a:schemeClr val="tx1"/>
                          </a:solidFill>
                          <a:latin typeface="Arial"/>
                          <a:ea typeface="新細明體"/>
                        </a:defRPr>
                      </a:lvl7pPr>
                      <a:lvl8pPr marL="3200400">
                        <a:defRPr>
                          <a:solidFill>
                            <a:schemeClr val="tx1"/>
                          </a:solidFill>
                          <a:latin typeface="Arial"/>
                          <a:ea typeface="新細明體"/>
                        </a:defRPr>
                      </a:lvl8pPr>
                      <a:lvl9pPr marL="3657600">
                        <a:defRPr>
                          <a:solidFill>
                            <a:schemeClr val="tx1"/>
                          </a:solidFill>
                          <a:latin typeface="Arial"/>
                          <a:ea typeface="新細明體"/>
                        </a:defRPr>
                      </a:lvl9pPr>
                    </a:lstStyle>
                    <a:p>
                      <a:r>
                        <a:rPr lang="en-US" sz="1200" kern="0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(5)</a:t>
                      </a:r>
                      <a:r>
                        <a:rPr lang="zh-TW" sz="1200" kern="0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精實設計、產品設計精簡 </a:t>
                      </a:r>
                      <a:endParaRPr lang="zh-TW" sz="1200" kern="100" dirty="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17780" marR="17780" marT="0" marB="0">
                    <a:lnL w="12700" cmpd="sng">
                      <a:solidFill>
                        <a:srgbClr val="000000"/>
                      </a:solidFill>
                    </a:lnL>
                    <a:lnR w="12700" cmpd="sng">
                      <a:solidFill>
                        <a:srgbClr val="000000"/>
                      </a:solidFill>
                    </a:lnR>
                    <a:lnT w="12700" cmpd="sng">
                      <a:solidFill>
                        <a:srgbClr val="000000"/>
                      </a:solidFill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>
                        <a:defRPr>
                          <a:solidFill>
                            <a:schemeClr val="tx1"/>
                          </a:solidFill>
                          <a:latin typeface="Arial"/>
                          <a:ea typeface="新細明體"/>
                        </a:defRPr>
                      </a:lvl1pPr>
                      <a:lvl2pPr marL="457200">
                        <a:defRPr>
                          <a:solidFill>
                            <a:schemeClr val="tx1"/>
                          </a:solidFill>
                          <a:latin typeface="Arial"/>
                          <a:ea typeface="新細明體"/>
                        </a:defRPr>
                      </a:lvl2pPr>
                      <a:lvl3pPr marL="914400">
                        <a:defRPr>
                          <a:solidFill>
                            <a:schemeClr val="tx1"/>
                          </a:solidFill>
                          <a:latin typeface="Arial"/>
                          <a:ea typeface="新細明體"/>
                        </a:defRPr>
                      </a:lvl3pPr>
                      <a:lvl4pPr marL="1371600">
                        <a:defRPr>
                          <a:solidFill>
                            <a:schemeClr val="tx1"/>
                          </a:solidFill>
                          <a:latin typeface="Arial"/>
                          <a:ea typeface="新細明體"/>
                        </a:defRPr>
                      </a:lvl4pPr>
                      <a:lvl5pPr marL="1828800">
                        <a:defRPr>
                          <a:solidFill>
                            <a:schemeClr val="tx1"/>
                          </a:solidFill>
                          <a:latin typeface="Arial"/>
                          <a:ea typeface="新細明體"/>
                        </a:defRPr>
                      </a:lvl5pPr>
                      <a:lvl6pPr marL="2286000">
                        <a:defRPr>
                          <a:solidFill>
                            <a:schemeClr val="tx1"/>
                          </a:solidFill>
                          <a:latin typeface="Arial"/>
                          <a:ea typeface="新細明體"/>
                        </a:defRPr>
                      </a:lvl6pPr>
                      <a:lvl7pPr marL="2743200">
                        <a:defRPr>
                          <a:solidFill>
                            <a:schemeClr val="tx1"/>
                          </a:solidFill>
                          <a:latin typeface="Arial"/>
                          <a:ea typeface="新細明體"/>
                        </a:defRPr>
                      </a:lvl7pPr>
                      <a:lvl8pPr marL="3200400">
                        <a:defRPr>
                          <a:solidFill>
                            <a:schemeClr val="tx1"/>
                          </a:solidFill>
                          <a:latin typeface="Arial"/>
                          <a:ea typeface="新細明體"/>
                        </a:defRPr>
                      </a:lvl8pPr>
                      <a:lvl9pPr marL="3657600">
                        <a:defRPr>
                          <a:solidFill>
                            <a:schemeClr val="tx1"/>
                          </a:solidFill>
                          <a:latin typeface="Arial"/>
                          <a:ea typeface="新細明體"/>
                        </a:defRPr>
                      </a:lvl9pPr>
                    </a:lstStyle>
                    <a:p>
                      <a:r>
                        <a:rPr lang="en-US" sz="1200" kern="0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(6)</a:t>
                      </a:r>
                      <a:r>
                        <a:rPr lang="zh-TW" sz="1200" kern="0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供應鏈永續精實 </a:t>
                      </a:r>
                      <a:endParaRPr lang="zh-TW" sz="1200" kern="100" dirty="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17780" marR="17780" marT="0" marB="0">
                    <a:lnL w="12700" cmpd="sng">
                      <a:solidFill>
                        <a:srgbClr val="000000"/>
                      </a:solidFill>
                    </a:lnL>
                    <a:lnR w="12700" cmpd="sng">
                      <a:solidFill>
                        <a:srgbClr val="000000"/>
                      </a:solidFill>
                    </a:lnR>
                    <a:lnT w="12700" cmpd="sng">
                      <a:solidFill>
                        <a:srgbClr val="000000"/>
                      </a:solidFill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>
                        <a:defRPr>
                          <a:solidFill>
                            <a:schemeClr val="tx1"/>
                          </a:solidFill>
                          <a:latin typeface="Arial"/>
                          <a:ea typeface="新細明體"/>
                        </a:defRPr>
                      </a:lvl1pPr>
                      <a:lvl2pPr marL="457200">
                        <a:defRPr>
                          <a:solidFill>
                            <a:schemeClr val="tx1"/>
                          </a:solidFill>
                          <a:latin typeface="Arial"/>
                          <a:ea typeface="新細明體"/>
                        </a:defRPr>
                      </a:lvl2pPr>
                      <a:lvl3pPr marL="914400">
                        <a:defRPr>
                          <a:solidFill>
                            <a:schemeClr val="tx1"/>
                          </a:solidFill>
                          <a:latin typeface="Arial"/>
                          <a:ea typeface="新細明體"/>
                        </a:defRPr>
                      </a:lvl3pPr>
                      <a:lvl4pPr marL="1371600">
                        <a:defRPr>
                          <a:solidFill>
                            <a:schemeClr val="tx1"/>
                          </a:solidFill>
                          <a:latin typeface="Arial"/>
                          <a:ea typeface="新細明體"/>
                        </a:defRPr>
                      </a:lvl4pPr>
                      <a:lvl5pPr marL="1828800">
                        <a:defRPr>
                          <a:solidFill>
                            <a:schemeClr val="tx1"/>
                          </a:solidFill>
                          <a:latin typeface="Arial"/>
                          <a:ea typeface="新細明體"/>
                        </a:defRPr>
                      </a:lvl5pPr>
                      <a:lvl6pPr marL="2286000">
                        <a:defRPr>
                          <a:solidFill>
                            <a:schemeClr val="tx1"/>
                          </a:solidFill>
                          <a:latin typeface="Arial"/>
                          <a:ea typeface="新細明體"/>
                        </a:defRPr>
                      </a:lvl6pPr>
                      <a:lvl7pPr marL="2743200">
                        <a:defRPr>
                          <a:solidFill>
                            <a:schemeClr val="tx1"/>
                          </a:solidFill>
                          <a:latin typeface="Arial"/>
                          <a:ea typeface="新細明體"/>
                        </a:defRPr>
                      </a:lvl7pPr>
                      <a:lvl8pPr marL="3200400">
                        <a:defRPr>
                          <a:solidFill>
                            <a:schemeClr val="tx1"/>
                          </a:solidFill>
                          <a:latin typeface="Arial"/>
                          <a:ea typeface="新細明體"/>
                        </a:defRPr>
                      </a:lvl8pPr>
                      <a:lvl9pPr marL="3657600">
                        <a:defRPr>
                          <a:solidFill>
                            <a:schemeClr val="tx1"/>
                          </a:solidFill>
                          <a:latin typeface="Arial"/>
                          <a:ea typeface="新細明體"/>
                        </a:defRPr>
                      </a:lvl9pPr>
                    </a:lstStyle>
                    <a:p>
                      <a:r>
                        <a:rPr lang="en-US" sz="1200" kern="0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(7)</a:t>
                      </a:r>
                      <a:r>
                        <a:rPr lang="zh-TW" sz="1200" kern="0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建立最佳排程 </a:t>
                      </a:r>
                      <a:endParaRPr lang="zh-TW" sz="1200" kern="100" dirty="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17780" marR="17780" marT="0" marB="0">
                    <a:lnL w="12700" cmpd="sng">
                      <a:solidFill>
                        <a:srgbClr val="000000"/>
                      </a:solidFill>
                    </a:lnL>
                    <a:lnR w="12700" cmpd="sng">
                      <a:solidFill>
                        <a:srgbClr val="000000"/>
                      </a:solidFill>
                    </a:lnR>
                    <a:lnT w="12700" cmpd="sng">
                      <a:solidFill>
                        <a:srgbClr val="000000"/>
                      </a:solidFill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>
                        <a:defRPr>
                          <a:solidFill>
                            <a:schemeClr val="tx1"/>
                          </a:solidFill>
                          <a:latin typeface="Arial"/>
                          <a:ea typeface="新細明體"/>
                        </a:defRPr>
                      </a:lvl1pPr>
                      <a:lvl2pPr marL="457200">
                        <a:defRPr>
                          <a:solidFill>
                            <a:schemeClr val="tx1"/>
                          </a:solidFill>
                          <a:latin typeface="Arial"/>
                          <a:ea typeface="新細明體"/>
                        </a:defRPr>
                      </a:lvl2pPr>
                      <a:lvl3pPr marL="914400">
                        <a:defRPr>
                          <a:solidFill>
                            <a:schemeClr val="tx1"/>
                          </a:solidFill>
                          <a:latin typeface="Arial"/>
                          <a:ea typeface="新細明體"/>
                        </a:defRPr>
                      </a:lvl3pPr>
                      <a:lvl4pPr marL="1371600">
                        <a:defRPr>
                          <a:solidFill>
                            <a:schemeClr val="tx1"/>
                          </a:solidFill>
                          <a:latin typeface="Arial"/>
                          <a:ea typeface="新細明體"/>
                        </a:defRPr>
                      </a:lvl4pPr>
                      <a:lvl5pPr marL="1828800">
                        <a:defRPr>
                          <a:solidFill>
                            <a:schemeClr val="tx1"/>
                          </a:solidFill>
                          <a:latin typeface="Arial"/>
                          <a:ea typeface="新細明體"/>
                        </a:defRPr>
                      </a:lvl5pPr>
                      <a:lvl6pPr marL="2286000">
                        <a:defRPr>
                          <a:solidFill>
                            <a:schemeClr val="tx1"/>
                          </a:solidFill>
                          <a:latin typeface="Arial"/>
                          <a:ea typeface="新細明體"/>
                        </a:defRPr>
                      </a:lvl6pPr>
                      <a:lvl7pPr marL="2743200">
                        <a:defRPr>
                          <a:solidFill>
                            <a:schemeClr val="tx1"/>
                          </a:solidFill>
                          <a:latin typeface="Arial"/>
                          <a:ea typeface="新細明體"/>
                        </a:defRPr>
                      </a:lvl7pPr>
                      <a:lvl8pPr marL="3200400">
                        <a:defRPr>
                          <a:solidFill>
                            <a:schemeClr val="tx1"/>
                          </a:solidFill>
                          <a:latin typeface="Arial"/>
                          <a:ea typeface="新細明體"/>
                        </a:defRPr>
                      </a:lvl8pPr>
                      <a:lvl9pPr marL="3657600">
                        <a:defRPr>
                          <a:solidFill>
                            <a:schemeClr val="tx1"/>
                          </a:solidFill>
                          <a:latin typeface="Arial"/>
                          <a:ea typeface="新細明體"/>
                        </a:defRPr>
                      </a:lvl9pPr>
                    </a:lstStyle>
                    <a:p>
                      <a:r>
                        <a:rPr lang="en-US" sz="1200" kern="0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(8)</a:t>
                      </a:r>
                      <a:r>
                        <a:rPr lang="zh-TW" sz="1200" kern="0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彈</a:t>
                      </a:r>
                      <a:r>
                        <a:rPr lang="zh-TW" sz="1200" kern="0" dirty="0">
                          <a:solidFill>
                            <a:schemeClr val="tx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性製造系統</a:t>
                      </a:r>
                    </a:p>
                  </a:txBody>
                  <a:tcPr marL="17780" marR="17780" marT="0" marB="0">
                    <a:lnL w="12700" cmpd="sng">
                      <a:solidFill>
                        <a:srgbClr val="000000"/>
                      </a:solidFill>
                    </a:lnL>
                    <a:lnR w="12700" cmpd="sng">
                      <a:solidFill>
                        <a:srgbClr val="000000"/>
                      </a:solidFill>
                    </a:lnR>
                    <a:lnT w="12700" cmpd="sng">
                      <a:solidFill>
                        <a:srgbClr val="000000"/>
                      </a:solidFill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>
                        <a:defRPr>
                          <a:solidFill>
                            <a:schemeClr val="tx1"/>
                          </a:solidFill>
                          <a:latin typeface="Arial"/>
                          <a:ea typeface="新細明體"/>
                        </a:defRPr>
                      </a:lvl1pPr>
                      <a:lvl2pPr marL="457200">
                        <a:defRPr>
                          <a:solidFill>
                            <a:schemeClr val="tx1"/>
                          </a:solidFill>
                          <a:latin typeface="Arial"/>
                          <a:ea typeface="新細明體"/>
                        </a:defRPr>
                      </a:lvl2pPr>
                      <a:lvl3pPr marL="914400">
                        <a:defRPr>
                          <a:solidFill>
                            <a:schemeClr val="tx1"/>
                          </a:solidFill>
                          <a:latin typeface="Arial"/>
                          <a:ea typeface="新細明體"/>
                        </a:defRPr>
                      </a:lvl3pPr>
                      <a:lvl4pPr marL="1371600">
                        <a:defRPr>
                          <a:solidFill>
                            <a:schemeClr val="tx1"/>
                          </a:solidFill>
                          <a:latin typeface="Arial"/>
                          <a:ea typeface="新細明體"/>
                        </a:defRPr>
                      </a:lvl4pPr>
                      <a:lvl5pPr marL="1828800">
                        <a:defRPr>
                          <a:solidFill>
                            <a:schemeClr val="tx1"/>
                          </a:solidFill>
                          <a:latin typeface="Arial"/>
                          <a:ea typeface="新細明體"/>
                        </a:defRPr>
                      </a:lvl5pPr>
                      <a:lvl6pPr marL="2286000">
                        <a:defRPr>
                          <a:solidFill>
                            <a:schemeClr val="tx1"/>
                          </a:solidFill>
                          <a:latin typeface="Arial"/>
                          <a:ea typeface="新細明體"/>
                        </a:defRPr>
                      </a:lvl6pPr>
                      <a:lvl7pPr marL="2743200">
                        <a:defRPr>
                          <a:solidFill>
                            <a:schemeClr val="tx1"/>
                          </a:solidFill>
                          <a:latin typeface="Arial"/>
                          <a:ea typeface="新細明體"/>
                        </a:defRPr>
                      </a:lvl7pPr>
                      <a:lvl8pPr marL="3200400">
                        <a:defRPr>
                          <a:solidFill>
                            <a:schemeClr val="tx1"/>
                          </a:solidFill>
                          <a:latin typeface="Arial"/>
                          <a:ea typeface="新細明體"/>
                        </a:defRPr>
                      </a:lvl8pPr>
                      <a:lvl9pPr marL="3657600">
                        <a:defRPr>
                          <a:solidFill>
                            <a:schemeClr val="tx1"/>
                          </a:solidFill>
                          <a:latin typeface="Arial"/>
                          <a:ea typeface="新細明體"/>
                        </a:defRPr>
                      </a:lvl9pPr>
                    </a:lstStyle>
                    <a:p>
                      <a:r>
                        <a:rPr lang="en-US" sz="1200" kern="0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(9)</a:t>
                      </a:r>
                      <a:r>
                        <a:rPr lang="zh-TW" sz="1200" kern="0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模組化設計、少量多樣生產能力 </a:t>
                      </a:r>
                      <a:endParaRPr lang="zh-TW" sz="1200" kern="100" dirty="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17780" marR="17780" marT="0" marB="0">
                    <a:lnL w="12700" cmpd="sng">
                      <a:solidFill>
                        <a:srgbClr val="000000"/>
                      </a:solidFill>
                    </a:lnL>
                    <a:lnR w="12700" cmpd="sng">
                      <a:solidFill>
                        <a:srgbClr val="000000"/>
                      </a:solidFill>
                    </a:lnR>
                    <a:lnT w="12700" cmpd="sng">
                      <a:solidFill>
                        <a:srgbClr val="000000"/>
                      </a:solidFill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59265066"/>
                  </a:ext>
                </a:extLst>
              </a:tr>
            </a:tbl>
          </a:graphicData>
        </a:graphic>
      </p:graphicFrame>
      <p:sp>
        <p:nvSpPr>
          <p:cNvPr id="13" name="投影片編號版面配置區 7">
            <a:extLst>
              <a:ext uri="{FF2B5EF4-FFF2-40B4-BE49-F238E27FC236}">
                <a16:creationId xmlns:a16="http://schemas.microsoft.com/office/drawing/2014/main" id="{4F32F684-1E23-6FFA-9762-FE65A725D398}"/>
              </a:ext>
            </a:extLst>
          </p:cNvPr>
          <p:cNvSpPr>
            <a:spLocks noGrp="1"/>
          </p:cNvSpPr>
          <p:nvPr>
            <p:ph type="sldNum" sz="quarter" idx="4294967295"/>
          </p:nvPr>
        </p:nvSpPr>
        <p:spPr>
          <a:xfrm>
            <a:off x="11568608" y="6525344"/>
            <a:ext cx="520728" cy="238234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lr>
                <a:schemeClr val="accent1"/>
              </a:buClr>
              <a:buSzPct val="65000"/>
              <a:buFont typeface="Wingdings" panose="05000000000000000000" pitchFamily="2" charset="2"/>
              <a:buChar char="n"/>
              <a:defRPr kumimoji="1" sz="300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defRPr>
            </a:lvl1pPr>
            <a:lvl2pPr marL="742950" indent="-285750">
              <a:spcBef>
                <a:spcPct val="20000"/>
              </a:spcBef>
              <a:buClr>
                <a:schemeClr val="accent2"/>
              </a:buClr>
              <a:buSzPct val="60000"/>
              <a:buFont typeface="Wingdings" panose="05000000000000000000" pitchFamily="2" charset="2"/>
              <a:buChar char="q"/>
              <a:defRPr kumimoji="1" sz="260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defRPr>
            </a:lvl2pPr>
            <a:lvl3pPr marL="1143000" indent="-228600">
              <a:spcBef>
                <a:spcPct val="20000"/>
              </a:spcBef>
              <a:buClr>
                <a:schemeClr val="accent1"/>
              </a:buClr>
              <a:buSzPct val="65000"/>
              <a:buFont typeface="Wingdings" panose="05000000000000000000" pitchFamily="2" charset="2"/>
              <a:buChar char="n"/>
              <a:defRPr kumimoji="1" sz="220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70000"/>
              <a:buFont typeface="Wingdings" panose="05000000000000000000" pitchFamily="2" charset="2"/>
              <a:buChar char="q"/>
              <a:defRPr kumimoji="1" sz="200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75000"/>
              <a:buFont typeface="Wingdings" panose="05000000000000000000" pitchFamily="2" charset="2"/>
              <a:buChar char="§"/>
              <a:defRPr kumimoji="1" sz="200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75000"/>
              <a:buFont typeface="Wingdings" panose="05000000000000000000" pitchFamily="2" charset="2"/>
              <a:buChar char="§"/>
              <a:defRPr kumimoji="1" sz="200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75000"/>
              <a:buFont typeface="Wingdings" panose="05000000000000000000" pitchFamily="2" charset="2"/>
              <a:buChar char="§"/>
              <a:defRPr kumimoji="1" sz="200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75000"/>
              <a:buFont typeface="Wingdings" panose="05000000000000000000" pitchFamily="2" charset="2"/>
              <a:buChar char="§"/>
              <a:defRPr kumimoji="1" sz="200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75000"/>
              <a:buFont typeface="Wingdings" panose="05000000000000000000" pitchFamily="2" charset="2"/>
              <a:buChar char="§"/>
              <a:defRPr kumimoji="1" sz="200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fld id="{D3DF09BA-F508-400D-A8F5-6E2FFDC72AE2}" type="slidenum">
              <a:rPr kumimoji="0" lang="en-US" altLang="zh-TW" sz="1600"/>
              <a:pPr>
                <a:spcBef>
                  <a:spcPct val="0"/>
                </a:spcBef>
                <a:buClrTx/>
                <a:buSzTx/>
                <a:buFontTx/>
                <a:buNone/>
              </a:pPr>
              <a:t>3</a:t>
            </a:fld>
            <a:endParaRPr kumimoji="0" lang="en-US" altLang="zh-TW" sz="1600" dirty="0"/>
          </a:p>
        </p:txBody>
      </p:sp>
    </p:spTree>
    <p:extLst>
      <p:ext uri="{BB962C8B-B14F-4D97-AF65-F5344CB8AC3E}">
        <p14:creationId xmlns:p14="http://schemas.microsoft.com/office/powerpoint/2010/main" val="361321415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>
            <a:extLst>
              <a:ext uri="{FF2B5EF4-FFF2-40B4-BE49-F238E27FC236}">
                <a16:creationId xmlns:a16="http://schemas.microsoft.com/office/drawing/2014/main" id="{0C23648E-995F-4CE3-E4DC-1F0D7FD11128}"/>
              </a:ext>
            </a:extLst>
          </p:cNvPr>
          <p:cNvSpPr>
            <a:spLocks noGrp="1" noChangeArrowheads="1"/>
          </p:cNvSpPr>
          <p:nvPr>
            <p:ph type="title" idx="4294967295"/>
          </p:nvPr>
        </p:nvSpPr>
        <p:spPr>
          <a:xfrm>
            <a:off x="839416" y="116632"/>
            <a:ext cx="9156700" cy="677108"/>
          </a:xfrm>
        </p:spPr>
        <p:txBody>
          <a:bodyPr wrap="square" lIns="0" tIns="0" rIns="0" bIns="0">
            <a:spAutoFit/>
          </a:bodyPr>
          <a:lstStyle/>
          <a:p>
            <a:r>
              <a:rPr lang="zh-TW" altLang="en-US" sz="44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三、藍圖規劃</a:t>
            </a:r>
          </a:p>
        </p:txBody>
      </p:sp>
      <p:sp>
        <p:nvSpPr>
          <p:cNvPr id="4" name="投影片編號版面配置區 7">
            <a:extLst>
              <a:ext uri="{FF2B5EF4-FFF2-40B4-BE49-F238E27FC236}">
                <a16:creationId xmlns:a16="http://schemas.microsoft.com/office/drawing/2014/main" id="{4F32F684-1E23-6FFA-9762-FE65A725D398}"/>
              </a:ext>
            </a:extLst>
          </p:cNvPr>
          <p:cNvSpPr>
            <a:spLocks noGrp="1"/>
          </p:cNvSpPr>
          <p:nvPr>
            <p:ph type="sldNum" sz="quarter" idx="4294967295"/>
          </p:nvPr>
        </p:nvSpPr>
        <p:spPr>
          <a:xfrm>
            <a:off x="11568608" y="6525344"/>
            <a:ext cx="520728" cy="238234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lr>
                <a:schemeClr val="accent1"/>
              </a:buClr>
              <a:buSzPct val="65000"/>
              <a:buFont typeface="Wingdings" panose="05000000000000000000" pitchFamily="2" charset="2"/>
              <a:buChar char="n"/>
              <a:defRPr kumimoji="1" sz="300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defRPr>
            </a:lvl1pPr>
            <a:lvl2pPr marL="742950" indent="-285750">
              <a:spcBef>
                <a:spcPct val="20000"/>
              </a:spcBef>
              <a:buClr>
                <a:schemeClr val="accent2"/>
              </a:buClr>
              <a:buSzPct val="60000"/>
              <a:buFont typeface="Wingdings" panose="05000000000000000000" pitchFamily="2" charset="2"/>
              <a:buChar char="q"/>
              <a:defRPr kumimoji="1" sz="260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defRPr>
            </a:lvl2pPr>
            <a:lvl3pPr marL="1143000" indent="-228600">
              <a:spcBef>
                <a:spcPct val="20000"/>
              </a:spcBef>
              <a:buClr>
                <a:schemeClr val="accent1"/>
              </a:buClr>
              <a:buSzPct val="65000"/>
              <a:buFont typeface="Wingdings" panose="05000000000000000000" pitchFamily="2" charset="2"/>
              <a:buChar char="n"/>
              <a:defRPr kumimoji="1" sz="220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70000"/>
              <a:buFont typeface="Wingdings" panose="05000000000000000000" pitchFamily="2" charset="2"/>
              <a:buChar char="q"/>
              <a:defRPr kumimoji="1" sz="200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75000"/>
              <a:buFont typeface="Wingdings" panose="05000000000000000000" pitchFamily="2" charset="2"/>
              <a:buChar char="§"/>
              <a:defRPr kumimoji="1" sz="200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75000"/>
              <a:buFont typeface="Wingdings" panose="05000000000000000000" pitchFamily="2" charset="2"/>
              <a:buChar char="§"/>
              <a:defRPr kumimoji="1" sz="200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75000"/>
              <a:buFont typeface="Wingdings" panose="05000000000000000000" pitchFamily="2" charset="2"/>
              <a:buChar char="§"/>
              <a:defRPr kumimoji="1" sz="200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75000"/>
              <a:buFont typeface="Wingdings" panose="05000000000000000000" pitchFamily="2" charset="2"/>
              <a:buChar char="§"/>
              <a:defRPr kumimoji="1" sz="200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75000"/>
              <a:buFont typeface="Wingdings" panose="05000000000000000000" pitchFamily="2" charset="2"/>
              <a:buChar char="§"/>
              <a:defRPr kumimoji="1" sz="200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fld id="{D3DF09BA-F508-400D-A8F5-6E2FFDC72AE2}" type="slidenum">
              <a:rPr kumimoji="0" lang="en-US" altLang="zh-TW" sz="1600"/>
              <a:pPr>
                <a:spcBef>
                  <a:spcPct val="0"/>
                </a:spcBef>
                <a:buClrTx/>
                <a:buSzTx/>
                <a:buFontTx/>
                <a:buNone/>
              </a:pPr>
              <a:t>4</a:t>
            </a:fld>
            <a:endParaRPr kumimoji="0" lang="en-US" altLang="zh-TW" sz="1600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>
            <a:extLst>
              <a:ext uri="{FF2B5EF4-FFF2-40B4-BE49-F238E27FC236}">
                <a16:creationId xmlns:a16="http://schemas.microsoft.com/office/drawing/2014/main" id="{0C23648E-995F-4CE3-E4DC-1F0D7FD11128}"/>
              </a:ext>
            </a:extLst>
          </p:cNvPr>
          <p:cNvSpPr>
            <a:spLocks noGrp="1" noChangeArrowheads="1"/>
          </p:cNvSpPr>
          <p:nvPr>
            <p:ph type="title" idx="4294967295"/>
          </p:nvPr>
        </p:nvSpPr>
        <p:spPr>
          <a:xfrm>
            <a:off x="839416" y="116632"/>
            <a:ext cx="9156700" cy="677108"/>
          </a:xfrm>
        </p:spPr>
        <p:txBody>
          <a:bodyPr wrap="square" lIns="0" tIns="0" rIns="0" bIns="0">
            <a:spAutoFit/>
          </a:bodyPr>
          <a:lstStyle/>
          <a:p>
            <a:r>
              <a:rPr lang="zh-TW" altLang="en-US" sz="44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四、面臨問題</a:t>
            </a:r>
          </a:p>
        </p:txBody>
      </p:sp>
      <p:sp>
        <p:nvSpPr>
          <p:cNvPr id="25" name="投影片編號版面配置區 7">
            <a:extLst>
              <a:ext uri="{FF2B5EF4-FFF2-40B4-BE49-F238E27FC236}">
                <a16:creationId xmlns:a16="http://schemas.microsoft.com/office/drawing/2014/main" id="{4F32F684-1E23-6FFA-9762-FE65A725D398}"/>
              </a:ext>
            </a:extLst>
          </p:cNvPr>
          <p:cNvSpPr>
            <a:spLocks noGrp="1"/>
          </p:cNvSpPr>
          <p:nvPr>
            <p:ph type="sldNum" sz="quarter" idx="4294967295"/>
          </p:nvPr>
        </p:nvSpPr>
        <p:spPr>
          <a:xfrm>
            <a:off x="11568608" y="6525344"/>
            <a:ext cx="520728" cy="238234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lr>
                <a:schemeClr val="accent1"/>
              </a:buClr>
              <a:buSzPct val="65000"/>
              <a:buFont typeface="Wingdings" panose="05000000000000000000" pitchFamily="2" charset="2"/>
              <a:buChar char="n"/>
              <a:defRPr kumimoji="1" sz="300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defRPr>
            </a:lvl1pPr>
            <a:lvl2pPr marL="742950" indent="-285750">
              <a:spcBef>
                <a:spcPct val="20000"/>
              </a:spcBef>
              <a:buClr>
                <a:schemeClr val="accent2"/>
              </a:buClr>
              <a:buSzPct val="60000"/>
              <a:buFont typeface="Wingdings" panose="05000000000000000000" pitchFamily="2" charset="2"/>
              <a:buChar char="q"/>
              <a:defRPr kumimoji="1" sz="260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defRPr>
            </a:lvl2pPr>
            <a:lvl3pPr marL="1143000" indent="-228600">
              <a:spcBef>
                <a:spcPct val="20000"/>
              </a:spcBef>
              <a:buClr>
                <a:schemeClr val="accent1"/>
              </a:buClr>
              <a:buSzPct val="65000"/>
              <a:buFont typeface="Wingdings" panose="05000000000000000000" pitchFamily="2" charset="2"/>
              <a:buChar char="n"/>
              <a:defRPr kumimoji="1" sz="220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70000"/>
              <a:buFont typeface="Wingdings" panose="05000000000000000000" pitchFamily="2" charset="2"/>
              <a:buChar char="q"/>
              <a:defRPr kumimoji="1" sz="200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75000"/>
              <a:buFont typeface="Wingdings" panose="05000000000000000000" pitchFamily="2" charset="2"/>
              <a:buChar char="§"/>
              <a:defRPr kumimoji="1" sz="200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75000"/>
              <a:buFont typeface="Wingdings" panose="05000000000000000000" pitchFamily="2" charset="2"/>
              <a:buChar char="§"/>
              <a:defRPr kumimoji="1" sz="200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75000"/>
              <a:buFont typeface="Wingdings" panose="05000000000000000000" pitchFamily="2" charset="2"/>
              <a:buChar char="§"/>
              <a:defRPr kumimoji="1" sz="200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75000"/>
              <a:buFont typeface="Wingdings" panose="05000000000000000000" pitchFamily="2" charset="2"/>
              <a:buChar char="§"/>
              <a:defRPr kumimoji="1" sz="200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75000"/>
              <a:buFont typeface="Wingdings" panose="05000000000000000000" pitchFamily="2" charset="2"/>
              <a:buChar char="§"/>
              <a:defRPr kumimoji="1" sz="200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fld id="{D3DF09BA-F508-400D-A8F5-6E2FFDC72AE2}" type="slidenum">
              <a:rPr kumimoji="0" lang="en-US" altLang="zh-TW" sz="1600"/>
              <a:pPr>
                <a:spcBef>
                  <a:spcPct val="0"/>
                </a:spcBef>
                <a:buClrTx/>
                <a:buSzTx/>
                <a:buFontTx/>
                <a:buNone/>
              </a:pPr>
              <a:t>5</a:t>
            </a:fld>
            <a:endParaRPr kumimoji="0" lang="en-US" altLang="zh-TW" sz="1600" dirty="0"/>
          </a:p>
        </p:txBody>
      </p:sp>
    </p:spTree>
    <p:extLst>
      <p:ext uri="{BB962C8B-B14F-4D97-AF65-F5344CB8AC3E}">
        <p14:creationId xmlns:p14="http://schemas.microsoft.com/office/powerpoint/2010/main" val="303564929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2">
            <a:extLst>
              <a:ext uri="{FF2B5EF4-FFF2-40B4-BE49-F238E27FC236}">
                <a16:creationId xmlns:a16="http://schemas.microsoft.com/office/drawing/2014/main" id="{0C23648E-995F-4CE3-E4DC-1F0D7FD1112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39416" y="116632"/>
            <a:ext cx="9155360" cy="67710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eaLnBrk="1" hangingPunct="1">
              <a:defRPr sz="4400" b="1" i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Microsoft YaHei"/>
              </a:defRPr>
            </a:lvl1pPr>
          </a:lstStyle>
          <a:p>
            <a:r>
              <a:rPr lang="zh-TW" altLang="en-US" dirty="0"/>
              <a:t>五、輔導內容</a:t>
            </a:r>
          </a:p>
        </p:txBody>
      </p:sp>
      <p:sp>
        <p:nvSpPr>
          <p:cNvPr id="7" name="投影片編號版面配置區 7">
            <a:extLst>
              <a:ext uri="{FF2B5EF4-FFF2-40B4-BE49-F238E27FC236}">
                <a16:creationId xmlns:a16="http://schemas.microsoft.com/office/drawing/2014/main" id="{4F32F684-1E23-6FFA-9762-FE65A725D398}"/>
              </a:ext>
            </a:extLst>
          </p:cNvPr>
          <p:cNvSpPr>
            <a:spLocks noGrp="1"/>
          </p:cNvSpPr>
          <p:nvPr>
            <p:ph type="sldNum" sz="quarter" idx="4294967295"/>
          </p:nvPr>
        </p:nvSpPr>
        <p:spPr>
          <a:xfrm>
            <a:off x="11568608" y="6525344"/>
            <a:ext cx="520728" cy="238234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lr>
                <a:schemeClr val="accent1"/>
              </a:buClr>
              <a:buSzPct val="65000"/>
              <a:buFont typeface="Wingdings" panose="05000000000000000000" pitchFamily="2" charset="2"/>
              <a:buChar char="n"/>
              <a:defRPr kumimoji="1" sz="300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defRPr>
            </a:lvl1pPr>
            <a:lvl2pPr marL="742950" indent="-285750">
              <a:spcBef>
                <a:spcPct val="20000"/>
              </a:spcBef>
              <a:buClr>
                <a:schemeClr val="accent2"/>
              </a:buClr>
              <a:buSzPct val="60000"/>
              <a:buFont typeface="Wingdings" panose="05000000000000000000" pitchFamily="2" charset="2"/>
              <a:buChar char="q"/>
              <a:defRPr kumimoji="1" sz="260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defRPr>
            </a:lvl2pPr>
            <a:lvl3pPr marL="1143000" indent="-228600">
              <a:spcBef>
                <a:spcPct val="20000"/>
              </a:spcBef>
              <a:buClr>
                <a:schemeClr val="accent1"/>
              </a:buClr>
              <a:buSzPct val="65000"/>
              <a:buFont typeface="Wingdings" panose="05000000000000000000" pitchFamily="2" charset="2"/>
              <a:buChar char="n"/>
              <a:defRPr kumimoji="1" sz="220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70000"/>
              <a:buFont typeface="Wingdings" panose="05000000000000000000" pitchFamily="2" charset="2"/>
              <a:buChar char="q"/>
              <a:defRPr kumimoji="1" sz="200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75000"/>
              <a:buFont typeface="Wingdings" panose="05000000000000000000" pitchFamily="2" charset="2"/>
              <a:buChar char="§"/>
              <a:defRPr kumimoji="1" sz="200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75000"/>
              <a:buFont typeface="Wingdings" panose="05000000000000000000" pitchFamily="2" charset="2"/>
              <a:buChar char="§"/>
              <a:defRPr kumimoji="1" sz="200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75000"/>
              <a:buFont typeface="Wingdings" panose="05000000000000000000" pitchFamily="2" charset="2"/>
              <a:buChar char="§"/>
              <a:defRPr kumimoji="1" sz="200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75000"/>
              <a:buFont typeface="Wingdings" panose="05000000000000000000" pitchFamily="2" charset="2"/>
              <a:buChar char="§"/>
              <a:defRPr kumimoji="1" sz="200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75000"/>
              <a:buFont typeface="Wingdings" panose="05000000000000000000" pitchFamily="2" charset="2"/>
              <a:buChar char="§"/>
              <a:defRPr kumimoji="1" sz="200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fld id="{D3DF09BA-F508-400D-A8F5-6E2FFDC72AE2}" type="slidenum">
              <a:rPr kumimoji="0" lang="en-US" altLang="zh-TW" sz="1600"/>
              <a:pPr>
                <a:spcBef>
                  <a:spcPct val="0"/>
                </a:spcBef>
                <a:buClrTx/>
                <a:buSzTx/>
                <a:buFontTx/>
                <a:buNone/>
              </a:pPr>
              <a:t>6</a:t>
            </a:fld>
            <a:endParaRPr kumimoji="0" lang="en-US" altLang="zh-TW" sz="1600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9" name="文字方塊 1">
            <a:extLst>
              <a:ext uri="{FF2B5EF4-FFF2-40B4-BE49-F238E27FC236}">
                <a16:creationId xmlns:a16="http://schemas.microsoft.com/office/drawing/2014/main" id="{C2588D8D-3AC9-D0F9-7CFF-217053FF8D9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85400" y="1124744"/>
            <a:ext cx="2240310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342900" indent="-342900">
              <a:spcBef>
                <a:spcPct val="20000"/>
              </a:spcBef>
              <a:buClr>
                <a:schemeClr val="accent1"/>
              </a:buClr>
              <a:buSzPct val="65000"/>
              <a:buFont typeface="Wingdings" panose="05000000000000000000" pitchFamily="2" charset="2"/>
              <a:buChar char="n"/>
              <a:defRPr kumimoji="1" sz="300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defRPr>
            </a:lvl1pPr>
            <a:lvl2pPr marL="742950" indent="-285750">
              <a:spcBef>
                <a:spcPct val="20000"/>
              </a:spcBef>
              <a:buClr>
                <a:schemeClr val="accent2"/>
              </a:buClr>
              <a:buSzPct val="60000"/>
              <a:buFont typeface="Wingdings" panose="05000000000000000000" pitchFamily="2" charset="2"/>
              <a:buChar char="q"/>
              <a:defRPr kumimoji="1" sz="260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defRPr>
            </a:lvl2pPr>
            <a:lvl3pPr marL="1143000" indent="-228600">
              <a:spcBef>
                <a:spcPct val="20000"/>
              </a:spcBef>
              <a:buClr>
                <a:schemeClr val="accent1"/>
              </a:buClr>
              <a:buSzPct val="65000"/>
              <a:buFont typeface="Wingdings" panose="05000000000000000000" pitchFamily="2" charset="2"/>
              <a:buChar char="n"/>
              <a:defRPr kumimoji="1" sz="220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70000"/>
              <a:buFont typeface="Wingdings" panose="05000000000000000000" pitchFamily="2" charset="2"/>
              <a:buChar char="q"/>
              <a:defRPr kumimoji="1" sz="200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75000"/>
              <a:buFont typeface="Wingdings" panose="05000000000000000000" pitchFamily="2" charset="2"/>
              <a:buChar char="§"/>
              <a:defRPr kumimoji="1" sz="200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75000"/>
              <a:buFont typeface="Wingdings" panose="05000000000000000000" pitchFamily="2" charset="2"/>
              <a:buChar char="§"/>
              <a:defRPr kumimoji="1" sz="200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75000"/>
              <a:buFont typeface="Wingdings" panose="05000000000000000000" pitchFamily="2" charset="2"/>
              <a:buChar char="§"/>
              <a:defRPr kumimoji="1" sz="200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75000"/>
              <a:buFont typeface="Wingdings" panose="05000000000000000000" pitchFamily="2" charset="2"/>
              <a:buChar char="§"/>
              <a:defRPr kumimoji="1" sz="200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75000"/>
              <a:buFont typeface="Wingdings" panose="05000000000000000000" pitchFamily="2" charset="2"/>
              <a:buChar char="§"/>
              <a:defRPr kumimoji="1" sz="200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 typeface="Wingdings" panose="05000000000000000000" pitchFamily="2" charset="2"/>
              <a:buChar char="p"/>
            </a:pPr>
            <a:r>
              <a:rPr lang="zh-TW" altLang="en-US" sz="2000" dirty="0"/>
              <a:t>質化效益</a:t>
            </a:r>
          </a:p>
        </p:txBody>
      </p:sp>
      <p:graphicFrame>
        <p:nvGraphicFramePr>
          <p:cNvPr id="9" name="表格 8">
            <a:extLst>
              <a:ext uri="{FF2B5EF4-FFF2-40B4-BE49-F238E27FC236}">
                <a16:creationId xmlns:a16="http://schemas.microsoft.com/office/drawing/2014/main" id="{5B6FB29D-A945-646A-E05B-3769CDAC3CF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53085406"/>
              </p:ext>
            </p:extLst>
          </p:nvPr>
        </p:nvGraphicFramePr>
        <p:xfrm>
          <a:off x="839416" y="3270202"/>
          <a:ext cx="8959850" cy="3506986"/>
        </p:xfrm>
        <a:graphic>
          <a:graphicData uri="http://schemas.openxmlformats.org/drawingml/2006/table">
            <a:tbl>
              <a:tblPr/>
              <a:tblGrid>
                <a:gridCol w="58578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198687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53352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464185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565698">
                <a:tc>
                  <a:txBody>
                    <a:bodyPr/>
                    <a:lstStyle>
                      <a:lvl1pPr marL="22225" indent="-22225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65000"/>
                        <a:buFont typeface="Wingdings" panose="05000000000000000000" pitchFamily="2" charset="2"/>
                        <a:defRPr kumimoji="1" sz="2600">
                          <a:solidFill>
                            <a:schemeClr val="tx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60000"/>
                        <a:buFont typeface="Wingdings" panose="05000000000000000000" pitchFamily="2" charset="2"/>
                        <a:defRPr kumimoji="1" sz="2200">
                          <a:solidFill>
                            <a:schemeClr val="tx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65000"/>
                        <a:buFont typeface="Wingdings" panose="05000000000000000000" pitchFamily="2" charset="2"/>
                        <a:defRPr kumimoji="1" sz="2000">
                          <a:solidFill>
                            <a:schemeClr val="tx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" panose="05000000000000000000" pitchFamily="2" charset="2"/>
                        <a:defRPr kumimoji="1">
                          <a:solidFill>
                            <a:schemeClr val="tx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75000"/>
                        <a:buFont typeface="Wingdings" panose="05000000000000000000" pitchFamily="2" charset="2"/>
                        <a:defRPr kumimoji="1">
                          <a:solidFill>
                            <a:schemeClr val="tx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5000"/>
                        <a:buFont typeface="Wingdings" panose="05000000000000000000" pitchFamily="2" charset="2"/>
                        <a:defRPr kumimoji="1">
                          <a:solidFill>
                            <a:schemeClr val="tx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5000"/>
                        <a:buFont typeface="Wingdings" panose="05000000000000000000" pitchFamily="2" charset="2"/>
                        <a:defRPr kumimoji="1">
                          <a:solidFill>
                            <a:schemeClr val="tx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5000"/>
                        <a:buFont typeface="Wingdings" panose="05000000000000000000" pitchFamily="2" charset="2"/>
                        <a:defRPr kumimoji="1">
                          <a:solidFill>
                            <a:schemeClr val="tx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5000"/>
                        <a:buFont typeface="Wingdings" panose="05000000000000000000" pitchFamily="2" charset="2"/>
                        <a:defRPr kumimoji="1">
                          <a:solidFill>
                            <a:schemeClr val="tx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defRPr>
                      </a:lvl9pPr>
                    </a:lstStyle>
                    <a:p>
                      <a:pPr marL="22225" marR="0" lvl="0" indent="-22225" algn="ctr" defTabSz="914400" rtl="0" eaLnBrk="0" fontAlgn="b" latinLnBrk="0" hangingPunct="0">
                        <a:lnSpc>
                          <a:spcPts val="2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TW" altLang="zh-TW" sz="16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項次</a:t>
                      </a:r>
                    </a:p>
                  </a:txBody>
                  <a:tcPr marL="32581" marR="32581" marT="35983" marB="35983" anchor="ctr" horzOverflow="overflow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65000"/>
                        <a:buFont typeface="Wingdings" panose="05000000000000000000" pitchFamily="2" charset="2"/>
                        <a:defRPr kumimoji="1" sz="2600">
                          <a:solidFill>
                            <a:schemeClr val="tx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60000"/>
                        <a:buFont typeface="Wingdings" panose="05000000000000000000" pitchFamily="2" charset="2"/>
                        <a:defRPr kumimoji="1" sz="2200">
                          <a:solidFill>
                            <a:schemeClr val="tx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65000"/>
                        <a:buFont typeface="Wingdings" panose="05000000000000000000" pitchFamily="2" charset="2"/>
                        <a:defRPr kumimoji="1" sz="2000">
                          <a:solidFill>
                            <a:schemeClr val="tx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" panose="05000000000000000000" pitchFamily="2" charset="2"/>
                        <a:defRPr kumimoji="1">
                          <a:solidFill>
                            <a:schemeClr val="tx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75000"/>
                        <a:buFont typeface="Wingdings" panose="05000000000000000000" pitchFamily="2" charset="2"/>
                        <a:defRPr kumimoji="1">
                          <a:solidFill>
                            <a:schemeClr val="tx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5000"/>
                        <a:buFont typeface="Wingdings" panose="05000000000000000000" pitchFamily="2" charset="2"/>
                        <a:defRPr kumimoji="1">
                          <a:solidFill>
                            <a:schemeClr val="tx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5000"/>
                        <a:buFont typeface="Wingdings" panose="05000000000000000000" pitchFamily="2" charset="2"/>
                        <a:defRPr kumimoji="1">
                          <a:solidFill>
                            <a:schemeClr val="tx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5000"/>
                        <a:buFont typeface="Wingdings" panose="05000000000000000000" pitchFamily="2" charset="2"/>
                        <a:defRPr kumimoji="1">
                          <a:solidFill>
                            <a:schemeClr val="tx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5000"/>
                        <a:buFont typeface="Wingdings" panose="05000000000000000000" pitchFamily="2" charset="2"/>
                        <a:defRPr kumimoji="1">
                          <a:solidFill>
                            <a:schemeClr val="tx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ts val="2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TW" altLang="zh-TW" sz="16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績效指標</a:t>
                      </a:r>
                      <a:endParaRPr kumimoji="0" lang="zh-TW" altLang="zh-TW" sz="1600" b="1" i="0" u="none" strike="noStrike" cap="none" normalizeH="0" baseline="0" dirty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32581" marR="32581" marT="35983" marB="35983" anchor="ctr" horzOverflow="overflow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65000"/>
                        <a:buFont typeface="Wingdings" panose="05000000000000000000" pitchFamily="2" charset="2"/>
                        <a:defRPr kumimoji="1" sz="2600">
                          <a:solidFill>
                            <a:schemeClr val="tx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60000"/>
                        <a:buFont typeface="Wingdings" panose="05000000000000000000" pitchFamily="2" charset="2"/>
                        <a:defRPr kumimoji="1" sz="2200">
                          <a:solidFill>
                            <a:schemeClr val="tx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65000"/>
                        <a:buFont typeface="Wingdings" panose="05000000000000000000" pitchFamily="2" charset="2"/>
                        <a:defRPr kumimoji="1" sz="2000">
                          <a:solidFill>
                            <a:schemeClr val="tx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" panose="05000000000000000000" pitchFamily="2" charset="2"/>
                        <a:defRPr kumimoji="1">
                          <a:solidFill>
                            <a:schemeClr val="tx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75000"/>
                        <a:buFont typeface="Wingdings" panose="05000000000000000000" pitchFamily="2" charset="2"/>
                        <a:defRPr kumimoji="1">
                          <a:solidFill>
                            <a:schemeClr val="tx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5000"/>
                        <a:buFont typeface="Wingdings" panose="05000000000000000000" pitchFamily="2" charset="2"/>
                        <a:defRPr kumimoji="1">
                          <a:solidFill>
                            <a:schemeClr val="tx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5000"/>
                        <a:buFont typeface="Wingdings" panose="05000000000000000000" pitchFamily="2" charset="2"/>
                        <a:defRPr kumimoji="1">
                          <a:solidFill>
                            <a:schemeClr val="tx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5000"/>
                        <a:buFont typeface="Wingdings" panose="05000000000000000000" pitchFamily="2" charset="2"/>
                        <a:defRPr kumimoji="1">
                          <a:solidFill>
                            <a:schemeClr val="tx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5000"/>
                        <a:buFont typeface="Wingdings" panose="05000000000000000000" pitchFamily="2" charset="2"/>
                        <a:defRPr kumimoji="1">
                          <a:solidFill>
                            <a:schemeClr val="tx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ts val="2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TW" altLang="en-US" sz="16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輔導效益</a:t>
                      </a:r>
                      <a:r>
                        <a:rPr kumimoji="0" lang="en-US" altLang="zh-TW" sz="16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(</a:t>
                      </a:r>
                      <a:r>
                        <a:rPr kumimoji="0" lang="zh-TW" altLang="en-US" sz="16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元</a:t>
                      </a:r>
                      <a:r>
                        <a:rPr kumimoji="0" lang="en-US" altLang="zh-TW" sz="16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)</a:t>
                      </a:r>
                      <a:endParaRPr kumimoji="0" lang="zh-TW" altLang="zh-TW" sz="16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32581" marR="32581" marT="35983" marB="35983" anchor="ctr" horzOverflow="overflow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65000"/>
                        <a:buFont typeface="Wingdings" panose="05000000000000000000" pitchFamily="2" charset="2"/>
                        <a:defRPr kumimoji="1" sz="2600">
                          <a:solidFill>
                            <a:schemeClr val="tx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60000"/>
                        <a:buFont typeface="Wingdings" panose="05000000000000000000" pitchFamily="2" charset="2"/>
                        <a:defRPr kumimoji="1" sz="2200">
                          <a:solidFill>
                            <a:schemeClr val="tx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65000"/>
                        <a:buFont typeface="Wingdings" panose="05000000000000000000" pitchFamily="2" charset="2"/>
                        <a:defRPr kumimoji="1" sz="2000">
                          <a:solidFill>
                            <a:schemeClr val="tx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" panose="05000000000000000000" pitchFamily="2" charset="2"/>
                        <a:defRPr kumimoji="1">
                          <a:solidFill>
                            <a:schemeClr val="tx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75000"/>
                        <a:buFont typeface="Wingdings" panose="05000000000000000000" pitchFamily="2" charset="2"/>
                        <a:defRPr kumimoji="1">
                          <a:solidFill>
                            <a:schemeClr val="tx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5000"/>
                        <a:buFont typeface="Wingdings" panose="05000000000000000000" pitchFamily="2" charset="2"/>
                        <a:defRPr kumimoji="1">
                          <a:solidFill>
                            <a:schemeClr val="tx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5000"/>
                        <a:buFont typeface="Wingdings" panose="05000000000000000000" pitchFamily="2" charset="2"/>
                        <a:defRPr kumimoji="1">
                          <a:solidFill>
                            <a:schemeClr val="tx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5000"/>
                        <a:buFont typeface="Wingdings" panose="05000000000000000000" pitchFamily="2" charset="2"/>
                        <a:defRPr kumimoji="1">
                          <a:solidFill>
                            <a:schemeClr val="tx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5000"/>
                        <a:buFont typeface="Wingdings" panose="05000000000000000000" pitchFamily="2" charset="2"/>
                        <a:defRPr kumimoji="1">
                          <a:solidFill>
                            <a:schemeClr val="tx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ts val="2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TW" altLang="zh-TW" sz="16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計算方式或說明</a:t>
                      </a:r>
                    </a:p>
                  </a:txBody>
                  <a:tcPr marL="32581" marR="32581" marT="35983" marB="35983" anchor="ctr" horzOverflow="overflow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940699">
                <a:tc>
                  <a:txBody>
                    <a:bodyPr/>
                    <a:lstStyle>
                      <a:lvl1pPr marL="22225" indent="-22225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65000"/>
                        <a:buFont typeface="Wingdings" panose="05000000000000000000" pitchFamily="2" charset="2"/>
                        <a:defRPr kumimoji="1" sz="2600">
                          <a:solidFill>
                            <a:schemeClr val="tx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60000"/>
                        <a:buFont typeface="Wingdings" panose="05000000000000000000" pitchFamily="2" charset="2"/>
                        <a:defRPr kumimoji="1" sz="2200">
                          <a:solidFill>
                            <a:schemeClr val="tx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65000"/>
                        <a:buFont typeface="Wingdings" panose="05000000000000000000" pitchFamily="2" charset="2"/>
                        <a:defRPr kumimoji="1" sz="2000">
                          <a:solidFill>
                            <a:schemeClr val="tx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" panose="05000000000000000000" pitchFamily="2" charset="2"/>
                        <a:defRPr kumimoji="1">
                          <a:solidFill>
                            <a:schemeClr val="tx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75000"/>
                        <a:buFont typeface="Wingdings" panose="05000000000000000000" pitchFamily="2" charset="2"/>
                        <a:defRPr kumimoji="1">
                          <a:solidFill>
                            <a:schemeClr val="tx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5000"/>
                        <a:buFont typeface="Wingdings" panose="05000000000000000000" pitchFamily="2" charset="2"/>
                        <a:defRPr kumimoji="1">
                          <a:solidFill>
                            <a:schemeClr val="tx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5000"/>
                        <a:buFont typeface="Wingdings" panose="05000000000000000000" pitchFamily="2" charset="2"/>
                        <a:defRPr kumimoji="1">
                          <a:solidFill>
                            <a:schemeClr val="tx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5000"/>
                        <a:buFont typeface="Wingdings" panose="05000000000000000000" pitchFamily="2" charset="2"/>
                        <a:defRPr kumimoji="1">
                          <a:solidFill>
                            <a:schemeClr val="tx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5000"/>
                        <a:buFont typeface="Wingdings" panose="05000000000000000000" pitchFamily="2" charset="2"/>
                        <a:defRPr kumimoji="1">
                          <a:solidFill>
                            <a:schemeClr val="tx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defRPr>
                      </a:lvl9pPr>
                    </a:lstStyle>
                    <a:p>
                      <a:pPr marL="22225" marR="0" lvl="0" indent="-22225" algn="ctr" defTabSz="914400" rtl="0" eaLnBrk="0" fontAlgn="b" latinLnBrk="0" hangingPunct="0">
                        <a:lnSpc>
                          <a:spcPts val="2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4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1</a:t>
                      </a:r>
                      <a:endParaRPr kumimoji="0" lang="zh-TW" altLang="zh-TW" sz="1400" b="1" i="0" u="none" strike="noStrike" cap="none" normalizeH="0" baseline="0" dirty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32581" marR="32581" marT="35983" marB="35983" anchor="ctr" horzOverflow="overflow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65000"/>
                        <a:buFont typeface="Wingdings" panose="05000000000000000000" pitchFamily="2" charset="2"/>
                        <a:defRPr kumimoji="1" sz="2600">
                          <a:solidFill>
                            <a:schemeClr val="tx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60000"/>
                        <a:buFont typeface="Wingdings" panose="05000000000000000000" pitchFamily="2" charset="2"/>
                        <a:defRPr kumimoji="1" sz="2200">
                          <a:solidFill>
                            <a:schemeClr val="tx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65000"/>
                        <a:buFont typeface="Wingdings" panose="05000000000000000000" pitchFamily="2" charset="2"/>
                        <a:defRPr kumimoji="1" sz="2000">
                          <a:solidFill>
                            <a:schemeClr val="tx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" panose="05000000000000000000" pitchFamily="2" charset="2"/>
                        <a:defRPr kumimoji="1">
                          <a:solidFill>
                            <a:schemeClr val="tx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75000"/>
                        <a:buFont typeface="Wingdings" panose="05000000000000000000" pitchFamily="2" charset="2"/>
                        <a:defRPr kumimoji="1">
                          <a:solidFill>
                            <a:schemeClr val="tx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5000"/>
                        <a:buFont typeface="Wingdings" panose="05000000000000000000" pitchFamily="2" charset="2"/>
                        <a:defRPr kumimoji="1">
                          <a:solidFill>
                            <a:schemeClr val="tx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5000"/>
                        <a:buFont typeface="Wingdings" panose="05000000000000000000" pitchFamily="2" charset="2"/>
                        <a:defRPr kumimoji="1">
                          <a:solidFill>
                            <a:schemeClr val="tx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5000"/>
                        <a:buFont typeface="Wingdings" panose="05000000000000000000" pitchFamily="2" charset="2"/>
                        <a:defRPr kumimoji="1">
                          <a:solidFill>
                            <a:schemeClr val="tx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5000"/>
                        <a:buFont typeface="Wingdings" panose="05000000000000000000" pitchFamily="2" charset="2"/>
                        <a:defRPr kumimoji="1">
                          <a:solidFill>
                            <a:schemeClr val="tx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ts val="2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zh-TW" altLang="en-US" sz="1800" b="1" u="sng" kern="1200" dirty="0">
                          <a:solidFill>
                            <a:srgbClr val="C00000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+mn-cs"/>
                          <a:sym typeface="Wingdings" pitchFamily="2" charset="2"/>
                        </a:rPr>
                        <a:t>供應鏈韌性指數</a:t>
                      </a:r>
                      <a:endParaRPr kumimoji="1" lang="en-US" altLang="zh-TW" sz="1800" b="1" u="sng" kern="1200" dirty="0">
                        <a:solidFill>
                          <a:srgbClr val="C00000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+mn-cs"/>
                        <a:sym typeface="Wingdings" pitchFamily="2" charset="2"/>
                      </a:endParaRPr>
                    </a:p>
                    <a:p>
                      <a:pPr marL="0" marR="0" lvl="0" indent="0" algn="ctr" defTabSz="914400" rtl="0" eaLnBrk="0" fontAlgn="b" latinLnBrk="0" hangingPunct="0">
                        <a:lnSpc>
                          <a:spcPts val="2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en-US" altLang="zh-TW" sz="1800" b="1" u="sng" dirty="0">
                          <a:solidFill>
                            <a:srgbClr val="C00000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sym typeface="Wingdings" pitchFamily="2" charset="2"/>
                        </a:rPr>
                        <a:t>(R-Score)</a:t>
                      </a:r>
                      <a:r>
                        <a:rPr lang="zh-TW" altLang="en-US" sz="1800" b="1" u="sng" dirty="0">
                          <a:solidFill>
                            <a:srgbClr val="C00000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sym typeface="Wingdings" pitchFamily="2" charset="2"/>
                        </a:rPr>
                        <a:t> </a:t>
                      </a:r>
                      <a:endParaRPr kumimoji="0" lang="zh-TW" altLang="zh-TW" sz="1800" b="1" i="0" u="none" strike="noStrike" cap="none" normalizeH="0" baseline="0" dirty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32581" marR="32581" marT="35983" marB="35983" anchor="ctr" horzOverflow="overflow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65000"/>
                        <a:buFont typeface="Wingdings" panose="05000000000000000000" pitchFamily="2" charset="2"/>
                        <a:defRPr kumimoji="1" sz="2600">
                          <a:solidFill>
                            <a:schemeClr val="tx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60000"/>
                        <a:buFont typeface="Wingdings" panose="05000000000000000000" pitchFamily="2" charset="2"/>
                        <a:defRPr kumimoji="1" sz="2200">
                          <a:solidFill>
                            <a:schemeClr val="tx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65000"/>
                        <a:buFont typeface="Wingdings" panose="05000000000000000000" pitchFamily="2" charset="2"/>
                        <a:defRPr kumimoji="1" sz="2000">
                          <a:solidFill>
                            <a:schemeClr val="tx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" panose="05000000000000000000" pitchFamily="2" charset="2"/>
                        <a:defRPr kumimoji="1">
                          <a:solidFill>
                            <a:schemeClr val="tx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75000"/>
                        <a:buFont typeface="Wingdings" panose="05000000000000000000" pitchFamily="2" charset="2"/>
                        <a:defRPr kumimoji="1">
                          <a:solidFill>
                            <a:schemeClr val="tx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5000"/>
                        <a:buFont typeface="Wingdings" panose="05000000000000000000" pitchFamily="2" charset="2"/>
                        <a:defRPr kumimoji="1">
                          <a:solidFill>
                            <a:schemeClr val="tx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5000"/>
                        <a:buFont typeface="Wingdings" panose="05000000000000000000" pitchFamily="2" charset="2"/>
                        <a:defRPr kumimoji="1">
                          <a:solidFill>
                            <a:schemeClr val="tx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5000"/>
                        <a:buFont typeface="Wingdings" panose="05000000000000000000" pitchFamily="2" charset="2"/>
                        <a:defRPr kumimoji="1">
                          <a:solidFill>
                            <a:schemeClr val="tx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5000"/>
                        <a:buFont typeface="Wingdings" panose="05000000000000000000" pitchFamily="2" charset="2"/>
                        <a:defRPr kumimoji="1">
                          <a:solidFill>
                            <a:schemeClr val="tx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ts val="2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TW" altLang="zh-TW" sz="14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32581" marR="32581" marT="35983" marB="35983" anchor="ctr" horzOverflow="overflow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31750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65000"/>
                        <a:buFont typeface="Wingdings" panose="05000000000000000000" pitchFamily="2" charset="2"/>
                        <a:defRPr kumimoji="1" sz="2600">
                          <a:solidFill>
                            <a:schemeClr val="tx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60000"/>
                        <a:buFont typeface="Wingdings" panose="05000000000000000000" pitchFamily="2" charset="2"/>
                        <a:defRPr kumimoji="1" sz="2200">
                          <a:solidFill>
                            <a:schemeClr val="tx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65000"/>
                        <a:buFont typeface="Wingdings" panose="05000000000000000000" pitchFamily="2" charset="2"/>
                        <a:defRPr kumimoji="1" sz="2000">
                          <a:solidFill>
                            <a:schemeClr val="tx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" panose="05000000000000000000" pitchFamily="2" charset="2"/>
                        <a:defRPr kumimoji="1">
                          <a:solidFill>
                            <a:schemeClr val="tx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75000"/>
                        <a:buFont typeface="Wingdings" panose="05000000000000000000" pitchFamily="2" charset="2"/>
                        <a:defRPr kumimoji="1">
                          <a:solidFill>
                            <a:schemeClr val="tx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5000"/>
                        <a:buFont typeface="Wingdings" panose="05000000000000000000" pitchFamily="2" charset="2"/>
                        <a:defRPr kumimoji="1">
                          <a:solidFill>
                            <a:schemeClr val="tx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5000"/>
                        <a:buFont typeface="Wingdings" panose="05000000000000000000" pitchFamily="2" charset="2"/>
                        <a:defRPr kumimoji="1">
                          <a:solidFill>
                            <a:schemeClr val="tx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5000"/>
                        <a:buFont typeface="Wingdings" panose="05000000000000000000" pitchFamily="2" charset="2"/>
                        <a:defRPr kumimoji="1">
                          <a:solidFill>
                            <a:schemeClr val="tx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5000"/>
                        <a:buFont typeface="Wingdings" panose="05000000000000000000" pitchFamily="2" charset="2"/>
                        <a:defRPr kumimoji="1">
                          <a:solidFill>
                            <a:schemeClr val="tx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defRPr>
                      </a:lvl9pPr>
                    </a:lstStyle>
                    <a:p>
                      <a:pPr marL="31750" marR="0" lvl="0" indent="0" algn="l" defTabSz="914400" rtl="0" eaLnBrk="1" fontAlgn="base" latinLnBrk="0" hangingPunct="1">
                        <a:lnSpc>
                          <a:spcPct val="114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TW" altLang="zh-TW" sz="14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32581" marR="32581" marT="35983" marB="35983" anchor="ctr" horzOverflow="overflow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511511">
                <a:tc>
                  <a:txBody>
                    <a:bodyPr/>
                    <a:lstStyle>
                      <a:lvl1pPr marL="22225" indent="-22225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65000"/>
                        <a:buFont typeface="Wingdings" panose="05000000000000000000" pitchFamily="2" charset="2"/>
                        <a:defRPr kumimoji="1" sz="2600">
                          <a:solidFill>
                            <a:schemeClr val="tx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60000"/>
                        <a:buFont typeface="Wingdings" panose="05000000000000000000" pitchFamily="2" charset="2"/>
                        <a:defRPr kumimoji="1" sz="2200">
                          <a:solidFill>
                            <a:schemeClr val="tx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65000"/>
                        <a:buFont typeface="Wingdings" panose="05000000000000000000" pitchFamily="2" charset="2"/>
                        <a:defRPr kumimoji="1" sz="2000">
                          <a:solidFill>
                            <a:schemeClr val="tx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" panose="05000000000000000000" pitchFamily="2" charset="2"/>
                        <a:defRPr kumimoji="1">
                          <a:solidFill>
                            <a:schemeClr val="tx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75000"/>
                        <a:buFont typeface="Wingdings" panose="05000000000000000000" pitchFamily="2" charset="2"/>
                        <a:defRPr kumimoji="1">
                          <a:solidFill>
                            <a:schemeClr val="tx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5000"/>
                        <a:buFont typeface="Wingdings" panose="05000000000000000000" pitchFamily="2" charset="2"/>
                        <a:defRPr kumimoji="1">
                          <a:solidFill>
                            <a:schemeClr val="tx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5000"/>
                        <a:buFont typeface="Wingdings" panose="05000000000000000000" pitchFamily="2" charset="2"/>
                        <a:defRPr kumimoji="1">
                          <a:solidFill>
                            <a:schemeClr val="tx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5000"/>
                        <a:buFont typeface="Wingdings" panose="05000000000000000000" pitchFamily="2" charset="2"/>
                        <a:defRPr kumimoji="1">
                          <a:solidFill>
                            <a:schemeClr val="tx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5000"/>
                        <a:buFont typeface="Wingdings" panose="05000000000000000000" pitchFamily="2" charset="2"/>
                        <a:defRPr kumimoji="1">
                          <a:solidFill>
                            <a:schemeClr val="tx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defRPr>
                      </a:lvl9pPr>
                    </a:lstStyle>
                    <a:p>
                      <a:pPr marL="22225" marR="0" lvl="0" indent="-22225" algn="ctr" defTabSz="914400" rtl="0" eaLnBrk="0" fontAlgn="b" latinLnBrk="0" hangingPunct="0">
                        <a:lnSpc>
                          <a:spcPts val="2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2</a:t>
                      </a:r>
                      <a:endParaRPr kumimoji="0" lang="zh-TW" altLang="zh-TW" sz="1400" b="1" i="0" u="none" strike="noStrike" cap="none" normalizeH="0" baseline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32581" marR="32581" marT="35983" marB="35983" anchor="ctr" horzOverflow="overflow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65000"/>
                        <a:buFont typeface="Wingdings" panose="05000000000000000000" pitchFamily="2" charset="2"/>
                        <a:defRPr kumimoji="1" sz="2600">
                          <a:solidFill>
                            <a:schemeClr val="tx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60000"/>
                        <a:buFont typeface="Wingdings" panose="05000000000000000000" pitchFamily="2" charset="2"/>
                        <a:defRPr kumimoji="1" sz="2200">
                          <a:solidFill>
                            <a:schemeClr val="tx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65000"/>
                        <a:buFont typeface="Wingdings" panose="05000000000000000000" pitchFamily="2" charset="2"/>
                        <a:defRPr kumimoji="1" sz="2000">
                          <a:solidFill>
                            <a:schemeClr val="tx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" panose="05000000000000000000" pitchFamily="2" charset="2"/>
                        <a:defRPr kumimoji="1">
                          <a:solidFill>
                            <a:schemeClr val="tx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75000"/>
                        <a:buFont typeface="Wingdings" panose="05000000000000000000" pitchFamily="2" charset="2"/>
                        <a:defRPr kumimoji="1">
                          <a:solidFill>
                            <a:schemeClr val="tx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5000"/>
                        <a:buFont typeface="Wingdings" panose="05000000000000000000" pitchFamily="2" charset="2"/>
                        <a:defRPr kumimoji="1">
                          <a:solidFill>
                            <a:schemeClr val="tx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5000"/>
                        <a:buFont typeface="Wingdings" panose="05000000000000000000" pitchFamily="2" charset="2"/>
                        <a:defRPr kumimoji="1">
                          <a:solidFill>
                            <a:schemeClr val="tx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5000"/>
                        <a:buFont typeface="Wingdings" panose="05000000000000000000" pitchFamily="2" charset="2"/>
                        <a:defRPr kumimoji="1">
                          <a:solidFill>
                            <a:schemeClr val="tx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5000"/>
                        <a:buFont typeface="Wingdings" panose="05000000000000000000" pitchFamily="2" charset="2"/>
                        <a:defRPr kumimoji="1">
                          <a:solidFill>
                            <a:schemeClr val="tx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ts val="2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TW" altLang="en-US" sz="18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產值提升</a:t>
                      </a:r>
                      <a:endParaRPr kumimoji="0" lang="zh-TW" altLang="zh-TW" sz="1800" b="1" i="0" u="none" strike="noStrike" cap="none" normalizeH="0" baseline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32581" marR="32581" marT="35983" marB="35983" anchor="ctr" horzOverflow="overflow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65000"/>
                        <a:buFont typeface="Wingdings" panose="05000000000000000000" pitchFamily="2" charset="2"/>
                        <a:defRPr kumimoji="1" sz="2600">
                          <a:solidFill>
                            <a:schemeClr val="tx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60000"/>
                        <a:buFont typeface="Wingdings" panose="05000000000000000000" pitchFamily="2" charset="2"/>
                        <a:defRPr kumimoji="1" sz="2200">
                          <a:solidFill>
                            <a:schemeClr val="tx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65000"/>
                        <a:buFont typeface="Wingdings" panose="05000000000000000000" pitchFamily="2" charset="2"/>
                        <a:defRPr kumimoji="1" sz="2000">
                          <a:solidFill>
                            <a:schemeClr val="tx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" panose="05000000000000000000" pitchFamily="2" charset="2"/>
                        <a:defRPr kumimoji="1">
                          <a:solidFill>
                            <a:schemeClr val="tx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75000"/>
                        <a:buFont typeface="Wingdings" panose="05000000000000000000" pitchFamily="2" charset="2"/>
                        <a:defRPr kumimoji="1">
                          <a:solidFill>
                            <a:schemeClr val="tx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5000"/>
                        <a:buFont typeface="Wingdings" panose="05000000000000000000" pitchFamily="2" charset="2"/>
                        <a:defRPr kumimoji="1">
                          <a:solidFill>
                            <a:schemeClr val="tx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5000"/>
                        <a:buFont typeface="Wingdings" panose="05000000000000000000" pitchFamily="2" charset="2"/>
                        <a:defRPr kumimoji="1">
                          <a:solidFill>
                            <a:schemeClr val="tx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5000"/>
                        <a:buFont typeface="Wingdings" panose="05000000000000000000" pitchFamily="2" charset="2"/>
                        <a:defRPr kumimoji="1">
                          <a:solidFill>
                            <a:schemeClr val="tx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5000"/>
                        <a:buFont typeface="Wingdings" panose="05000000000000000000" pitchFamily="2" charset="2"/>
                        <a:defRPr kumimoji="1">
                          <a:solidFill>
                            <a:schemeClr val="tx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TW" altLang="en-US" sz="14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32581" marR="32581" marT="35983" marB="35983" anchor="ctr" horzOverflow="overflow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31750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65000"/>
                        <a:buFont typeface="Wingdings" panose="05000000000000000000" pitchFamily="2" charset="2"/>
                        <a:defRPr kumimoji="1" sz="2600">
                          <a:solidFill>
                            <a:schemeClr val="tx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60000"/>
                        <a:buFont typeface="Wingdings" panose="05000000000000000000" pitchFamily="2" charset="2"/>
                        <a:defRPr kumimoji="1" sz="2200">
                          <a:solidFill>
                            <a:schemeClr val="tx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65000"/>
                        <a:buFont typeface="Wingdings" panose="05000000000000000000" pitchFamily="2" charset="2"/>
                        <a:defRPr kumimoji="1" sz="2000">
                          <a:solidFill>
                            <a:schemeClr val="tx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" panose="05000000000000000000" pitchFamily="2" charset="2"/>
                        <a:defRPr kumimoji="1">
                          <a:solidFill>
                            <a:schemeClr val="tx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75000"/>
                        <a:buFont typeface="Wingdings" panose="05000000000000000000" pitchFamily="2" charset="2"/>
                        <a:defRPr kumimoji="1">
                          <a:solidFill>
                            <a:schemeClr val="tx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5000"/>
                        <a:buFont typeface="Wingdings" panose="05000000000000000000" pitchFamily="2" charset="2"/>
                        <a:defRPr kumimoji="1">
                          <a:solidFill>
                            <a:schemeClr val="tx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5000"/>
                        <a:buFont typeface="Wingdings" panose="05000000000000000000" pitchFamily="2" charset="2"/>
                        <a:defRPr kumimoji="1">
                          <a:solidFill>
                            <a:schemeClr val="tx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5000"/>
                        <a:buFont typeface="Wingdings" panose="05000000000000000000" pitchFamily="2" charset="2"/>
                        <a:defRPr kumimoji="1">
                          <a:solidFill>
                            <a:schemeClr val="tx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5000"/>
                        <a:buFont typeface="Wingdings" panose="05000000000000000000" pitchFamily="2" charset="2"/>
                        <a:defRPr kumimoji="1">
                          <a:solidFill>
                            <a:schemeClr val="tx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defRPr>
                      </a:lvl9pPr>
                    </a:lstStyle>
                    <a:p>
                      <a:pPr marL="31750" marR="0" lvl="0" indent="0" algn="l" defTabSz="914400" rtl="0" eaLnBrk="1" fontAlgn="base" latinLnBrk="0" hangingPunct="1">
                        <a:lnSpc>
                          <a:spcPct val="114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TW" altLang="zh-TW" sz="14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32581" marR="32581" marT="35983" marB="35983" anchor="ctr" horzOverflow="overflow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744539">
                <a:tc>
                  <a:txBody>
                    <a:bodyPr/>
                    <a:lstStyle>
                      <a:lvl1pPr marL="22225" indent="-22225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65000"/>
                        <a:buFont typeface="Wingdings" panose="05000000000000000000" pitchFamily="2" charset="2"/>
                        <a:defRPr kumimoji="1" sz="2600">
                          <a:solidFill>
                            <a:schemeClr val="tx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60000"/>
                        <a:buFont typeface="Wingdings" panose="05000000000000000000" pitchFamily="2" charset="2"/>
                        <a:defRPr kumimoji="1" sz="2200">
                          <a:solidFill>
                            <a:schemeClr val="tx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65000"/>
                        <a:buFont typeface="Wingdings" panose="05000000000000000000" pitchFamily="2" charset="2"/>
                        <a:defRPr kumimoji="1" sz="2000">
                          <a:solidFill>
                            <a:schemeClr val="tx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" panose="05000000000000000000" pitchFamily="2" charset="2"/>
                        <a:defRPr kumimoji="1">
                          <a:solidFill>
                            <a:schemeClr val="tx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75000"/>
                        <a:buFont typeface="Wingdings" panose="05000000000000000000" pitchFamily="2" charset="2"/>
                        <a:defRPr kumimoji="1">
                          <a:solidFill>
                            <a:schemeClr val="tx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5000"/>
                        <a:buFont typeface="Wingdings" panose="05000000000000000000" pitchFamily="2" charset="2"/>
                        <a:defRPr kumimoji="1">
                          <a:solidFill>
                            <a:schemeClr val="tx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5000"/>
                        <a:buFont typeface="Wingdings" panose="05000000000000000000" pitchFamily="2" charset="2"/>
                        <a:defRPr kumimoji="1">
                          <a:solidFill>
                            <a:schemeClr val="tx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5000"/>
                        <a:buFont typeface="Wingdings" panose="05000000000000000000" pitchFamily="2" charset="2"/>
                        <a:defRPr kumimoji="1">
                          <a:solidFill>
                            <a:schemeClr val="tx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5000"/>
                        <a:buFont typeface="Wingdings" panose="05000000000000000000" pitchFamily="2" charset="2"/>
                        <a:defRPr kumimoji="1">
                          <a:solidFill>
                            <a:schemeClr val="tx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defRPr>
                      </a:lvl9pPr>
                    </a:lstStyle>
                    <a:p>
                      <a:pPr marL="22225" marR="0" lvl="0" indent="-22225" algn="ctr" defTabSz="914400" rtl="0" eaLnBrk="0" fontAlgn="b" latinLnBrk="0" hangingPunct="0">
                        <a:lnSpc>
                          <a:spcPts val="2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4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3</a:t>
                      </a:r>
                      <a:endParaRPr kumimoji="0" lang="zh-TW" altLang="zh-TW" sz="1400" b="1" i="0" u="none" strike="noStrike" cap="none" normalizeH="0" baseline="0" dirty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32581" marR="32581" marT="35983" marB="35983" anchor="ctr" horzOverflow="overflow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65000"/>
                        <a:buFont typeface="Wingdings" panose="05000000000000000000" pitchFamily="2" charset="2"/>
                        <a:defRPr kumimoji="1" sz="2600">
                          <a:solidFill>
                            <a:schemeClr val="tx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60000"/>
                        <a:buFont typeface="Wingdings" panose="05000000000000000000" pitchFamily="2" charset="2"/>
                        <a:defRPr kumimoji="1" sz="2200">
                          <a:solidFill>
                            <a:schemeClr val="tx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65000"/>
                        <a:buFont typeface="Wingdings" panose="05000000000000000000" pitchFamily="2" charset="2"/>
                        <a:defRPr kumimoji="1" sz="2000">
                          <a:solidFill>
                            <a:schemeClr val="tx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" panose="05000000000000000000" pitchFamily="2" charset="2"/>
                        <a:defRPr kumimoji="1">
                          <a:solidFill>
                            <a:schemeClr val="tx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75000"/>
                        <a:buFont typeface="Wingdings" panose="05000000000000000000" pitchFamily="2" charset="2"/>
                        <a:defRPr kumimoji="1">
                          <a:solidFill>
                            <a:schemeClr val="tx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5000"/>
                        <a:buFont typeface="Wingdings" panose="05000000000000000000" pitchFamily="2" charset="2"/>
                        <a:defRPr kumimoji="1">
                          <a:solidFill>
                            <a:schemeClr val="tx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5000"/>
                        <a:buFont typeface="Wingdings" panose="05000000000000000000" pitchFamily="2" charset="2"/>
                        <a:defRPr kumimoji="1">
                          <a:solidFill>
                            <a:schemeClr val="tx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5000"/>
                        <a:buFont typeface="Wingdings" panose="05000000000000000000" pitchFamily="2" charset="2"/>
                        <a:defRPr kumimoji="1">
                          <a:solidFill>
                            <a:schemeClr val="tx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5000"/>
                        <a:buFont typeface="Wingdings" panose="05000000000000000000" pitchFamily="2" charset="2"/>
                        <a:defRPr kumimoji="1">
                          <a:solidFill>
                            <a:schemeClr val="tx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defRPr>
                      </a:lvl9pPr>
                    </a:lstStyle>
                    <a:p>
                      <a:pPr marL="0" marR="0" lvl="0" indent="0" algn="ctr" defTabSz="914400" rtl="0" eaLnBrk="0" fontAlgn="b" latinLnBrk="0" hangingPunct="0">
                        <a:lnSpc>
                          <a:spcPts val="2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TW" altLang="en-US" sz="18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成本降低</a:t>
                      </a:r>
                      <a:endParaRPr kumimoji="0" lang="zh-TW" altLang="zh-TW" sz="1400" b="1" i="0" u="none" strike="noStrike" cap="none" normalizeH="0" baseline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32581" marR="32581" marT="35983" marB="35983" anchor="ctr" horzOverflow="overflow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65000"/>
                        <a:buFont typeface="Wingdings" panose="05000000000000000000" pitchFamily="2" charset="2"/>
                        <a:defRPr kumimoji="1" sz="2600">
                          <a:solidFill>
                            <a:schemeClr val="tx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60000"/>
                        <a:buFont typeface="Wingdings" panose="05000000000000000000" pitchFamily="2" charset="2"/>
                        <a:defRPr kumimoji="1" sz="2200">
                          <a:solidFill>
                            <a:schemeClr val="tx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65000"/>
                        <a:buFont typeface="Wingdings" panose="05000000000000000000" pitchFamily="2" charset="2"/>
                        <a:defRPr kumimoji="1" sz="2000">
                          <a:solidFill>
                            <a:schemeClr val="tx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" panose="05000000000000000000" pitchFamily="2" charset="2"/>
                        <a:defRPr kumimoji="1">
                          <a:solidFill>
                            <a:schemeClr val="tx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75000"/>
                        <a:buFont typeface="Wingdings" panose="05000000000000000000" pitchFamily="2" charset="2"/>
                        <a:defRPr kumimoji="1">
                          <a:solidFill>
                            <a:schemeClr val="tx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5000"/>
                        <a:buFont typeface="Wingdings" panose="05000000000000000000" pitchFamily="2" charset="2"/>
                        <a:defRPr kumimoji="1">
                          <a:solidFill>
                            <a:schemeClr val="tx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5000"/>
                        <a:buFont typeface="Wingdings" panose="05000000000000000000" pitchFamily="2" charset="2"/>
                        <a:defRPr kumimoji="1">
                          <a:solidFill>
                            <a:schemeClr val="tx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5000"/>
                        <a:buFont typeface="Wingdings" panose="05000000000000000000" pitchFamily="2" charset="2"/>
                        <a:defRPr kumimoji="1">
                          <a:solidFill>
                            <a:schemeClr val="tx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5000"/>
                        <a:buFont typeface="Wingdings" panose="05000000000000000000" pitchFamily="2" charset="2"/>
                        <a:defRPr kumimoji="1">
                          <a:solidFill>
                            <a:schemeClr val="tx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ts val="2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TW" altLang="zh-TW" sz="14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32581" marR="32581" marT="35983" marB="35983" anchor="ctr" horzOverflow="overflow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31750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65000"/>
                        <a:buFont typeface="Wingdings" panose="05000000000000000000" pitchFamily="2" charset="2"/>
                        <a:defRPr kumimoji="1" sz="2600">
                          <a:solidFill>
                            <a:schemeClr val="tx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60000"/>
                        <a:buFont typeface="Wingdings" panose="05000000000000000000" pitchFamily="2" charset="2"/>
                        <a:defRPr kumimoji="1" sz="2200">
                          <a:solidFill>
                            <a:schemeClr val="tx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65000"/>
                        <a:buFont typeface="Wingdings" panose="05000000000000000000" pitchFamily="2" charset="2"/>
                        <a:defRPr kumimoji="1" sz="2000">
                          <a:solidFill>
                            <a:schemeClr val="tx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70000"/>
                        <a:buFont typeface="Wingdings" panose="05000000000000000000" pitchFamily="2" charset="2"/>
                        <a:defRPr kumimoji="1">
                          <a:solidFill>
                            <a:schemeClr val="tx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75000"/>
                        <a:buFont typeface="Wingdings" panose="05000000000000000000" pitchFamily="2" charset="2"/>
                        <a:defRPr kumimoji="1">
                          <a:solidFill>
                            <a:schemeClr val="tx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5000"/>
                        <a:buFont typeface="Wingdings" panose="05000000000000000000" pitchFamily="2" charset="2"/>
                        <a:defRPr kumimoji="1">
                          <a:solidFill>
                            <a:schemeClr val="tx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5000"/>
                        <a:buFont typeface="Wingdings" panose="05000000000000000000" pitchFamily="2" charset="2"/>
                        <a:defRPr kumimoji="1">
                          <a:solidFill>
                            <a:schemeClr val="tx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5000"/>
                        <a:buFont typeface="Wingdings" panose="05000000000000000000" pitchFamily="2" charset="2"/>
                        <a:defRPr kumimoji="1">
                          <a:solidFill>
                            <a:schemeClr val="tx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5000"/>
                        <a:buFont typeface="Wingdings" panose="05000000000000000000" pitchFamily="2" charset="2"/>
                        <a:defRPr kumimoji="1">
                          <a:solidFill>
                            <a:schemeClr val="tx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defRPr>
                      </a:lvl9pPr>
                    </a:lstStyle>
                    <a:p>
                      <a:pPr marL="31750" marR="0" lvl="0" indent="0" algn="l" defTabSz="914400" rtl="0" eaLnBrk="1" fontAlgn="base" latinLnBrk="0" hangingPunct="1">
                        <a:lnSpc>
                          <a:spcPct val="114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zh-TW" sz="14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32581" marR="32581" marT="35983" marB="35983" anchor="ctr" horzOverflow="overflow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744539">
                <a:tc>
                  <a:txBody>
                    <a:bodyPr/>
                    <a:lstStyle/>
                    <a:p>
                      <a:pPr marL="22225" marR="0" lvl="0" indent="-22225" algn="ctr" defTabSz="914400" rtl="0" eaLnBrk="0" fontAlgn="b" latinLnBrk="0" hangingPunct="0">
                        <a:lnSpc>
                          <a:spcPts val="2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4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4</a:t>
                      </a:r>
                      <a:endParaRPr kumimoji="0" lang="zh-TW" altLang="zh-TW" sz="1400" b="1" i="0" u="none" strike="noStrike" cap="none" normalizeH="0" baseline="0" dirty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32581" marR="32581" marT="35983" marB="35983" anchor="ctr" horzOverflow="overflow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" latinLnBrk="0" hangingPunct="0">
                        <a:lnSpc>
                          <a:spcPts val="2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TW" altLang="zh-TW" sz="1400" b="1" i="0" u="none" strike="noStrike" cap="none" normalizeH="0" baseline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32581" marR="32581" marT="35983" marB="35983" anchor="ctr" horzOverflow="overflow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ts val="2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TW" altLang="zh-TW" sz="14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32581" marR="32581" marT="35983" marB="35983" anchor="ctr" horzOverflow="overflow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31750" marR="0" lvl="0" indent="0" algn="l" defTabSz="914400" rtl="0" eaLnBrk="1" fontAlgn="base" latinLnBrk="0" hangingPunct="1">
                        <a:lnSpc>
                          <a:spcPct val="114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zh-TW" sz="14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32581" marR="32581" marT="35983" marB="35983" anchor="ctr" horzOverflow="overflow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490910930"/>
                  </a:ext>
                </a:extLst>
              </a:tr>
            </a:tbl>
          </a:graphicData>
        </a:graphic>
      </p:graphicFrame>
      <p:sp>
        <p:nvSpPr>
          <p:cNvPr id="4" name="文字方塊 1">
            <a:extLst>
              <a:ext uri="{FF2B5EF4-FFF2-40B4-BE49-F238E27FC236}">
                <a16:creationId xmlns:a16="http://schemas.microsoft.com/office/drawing/2014/main" id="{63CA1CF2-8C24-8259-8ED8-187540897A6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85400" y="2564904"/>
            <a:ext cx="2312318" cy="7078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342900" indent="-342900">
              <a:spcBef>
                <a:spcPct val="20000"/>
              </a:spcBef>
              <a:buClr>
                <a:schemeClr val="accent1"/>
              </a:buClr>
              <a:buSzPct val="65000"/>
              <a:buFont typeface="Wingdings" panose="05000000000000000000" pitchFamily="2" charset="2"/>
              <a:buChar char="n"/>
              <a:defRPr kumimoji="1" sz="300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defRPr>
            </a:lvl1pPr>
            <a:lvl2pPr marL="742950" indent="-285750">
              <a:spcBef>
                <a:spcPct val="20000"/>
              </a:spcBef>
              <a:buClr>
                <a:schemeClr val="accent2"/>
              </a:buClr>
              <a:buSzPct val="60000"/>
              <a:buFont typeface="Wingdings" panose="05000000000000000000" pitchFamily="2" charset="2"/>
              <a:buChar char="q"/>
              <a:defRPr kumimoji="1" sz="260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defRPr>
            </a:lvl2pPr>
            <a:lvl3pPr marL="1143000" indent="-228600">
              <a:spcBef>
                <a:spcPct val="20000"/>
              </a:spcBef>
              <a:buClr>
                <a:schemeClr val="accent1"/>
              </a:buClr>
              <a:buSzPct val="65000"/>
              <a:buFont typeface="Wingdings" panose="05000000000000000000" pitchFamily="2" charset="2"/>
              <a:buChar char="n"/>
              <a:defRPr kumimoji="1" sz="220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70000"/>
              <a:buFont typeface="Wingdings" panose="05000000000000000000" pitchFamily="2" charset="2"/>
              <a:buChar char="q"/>
              <a:defRPr kumimoji="1" sz="200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75000"/>
              <a:buFont typeface="Wingdings" panose="05000000000000000000" pitchFamily="2" charset="2"/>
              <a:buChar char="§"/>
              <a:defRPr kumimoji="1" sz="200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75000"/>
              <a:buFont typeface="Wingdings" panose="05000000000000000000" pitchFamily="2" charset="2"/>
              <a:buChar char="§"/>
              <a:defRPr kumimoji="1" sz="200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75000"/>
              <a:buFont typeface="Wingdings" panose="05000000000000000000" pitchFamily="2" charset="2"/>
              <a:buChar char="§"/>
              <a:defRPr kumimoji="1" sz="200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75000"/>
              <a:buFont typeface="Wingdings" panose="05000000000000000000" pitchFamily="2" charset="2"/>
              <a:buChar char="§"/>
              <a:defRPr kumimoji="1" sz="200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75000"/>
              <a:buFont typeface="Wingdings" panose="05000000000000000000" pitchFamily="2" charset="2"/>
              <a:buChar char="§"/>
              <a:defRPr kumimoji="1" sz="200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 typeface="Wingdings" panose="05000000000000000000" pitchFamily="2" charset="2"/>
              <a:buChar char="p"/>
            </a:pPr>
            <a:r>
              <a:rPr lang="zh-TW" altLang="en-US" sz="2000" dirty="0"/>
              <a:t>量化效益</a:t>
            </a:r>
          </a:p>
          <a:p>
            <a:pPr eaLnBrk="1" hangingPunct="1">
              <a:spcBef>
                <a:spcPct val="0"/>
              </a:spcBef>
              <a:buClrTx/>
              <a:buSzTx/>
              <a:buFont typeface="Wingdings" panose="05000000000000000000" pitchFamily="2" charset="2"/>
              <a:buChar char="p"/>
            </a:pPr>
            <a:endParaRPr lang="zh-TW" altLang="en-US" sz="2000" dirty="0"/>
          </a:p>
        </p:txBody>
      </p:sp>
      <p:sp>
        <p:nvSpPr>
          <p:cNvPr id="8" name="Rectangle 2">
            <a:extLst>
              <a:ext uri="{FF2B5EF4-FFF2-40B4-BE49-F238E27FC236}">
                <a16:creationId xmlns:a16="http://schemas.microsoft.com/office/drawing/2014/main" id="{0C23648E-995F-4CE3-E4DC-1F0D7FD1112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39416" y="74524"/>
            <a:ext cx="9155360" cy="67710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defPPr>
              <a:defRPr kern="0"/>
            </a:defPPr>
            <a:lvl1pPr eaLnBrk="1" hangingPunct="1">
              <a:defRPr sz="4400" b="1" i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Microsoft YaHei"/>
              </a:defRPr>
            </a:lvl1pPr>
          </a:lstStyle>
          <a:p>
            <a:r>
              <a:rPr lang="zh-TW" altLang="en-US" dirty="0"/>
              <a:t>六、輔導效益</a:t>
            </a:r>
          </a:p>
        </p:txBody>
      </p:sp>
      <p:sp>
        <p:nvSpPr>
          <p:cNvPr id="7" name="投影片編號版面配置區 7">
            <a:extLst>
              <a:ext uri="{FF2B5EF4-FFF2-40B4-BE49-F238E27FC236}">
                <a16:creationId xmlns:a16="http://schemas.microsoft.com/office/drawing/2014/main" id="{4F32F684-1E23-6FFA-9762-FE65A725D398}"/>
              </a:ext>
            </a:extLst>
          </p:cNvPr>
          <p:cNvSpPr>
            <a:spLocks noGrp="1"/>
          </p:cNvSpPr>
          <p:nvPr>
            <p:ph type="sldNum" sz="quarter" idx="4294967295"/>
          </p:nvPr>
        </p:nvSpPr>
        <p:spPr>
          <a:xfrm>
            <a:off x="11568608" y="6525344"/>
            <a:ext cx="520728" cy="238234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lr>
                <a:schemeClr val="accent1"/>
              </a:buClr>
              <a:buSzPct val="65000"/>
              <a:buFont typeface="Wingdings" panose="05000000000000000000" pitchFamily="2" charset="2"/>
              <a:buChar char="n"/>
              <a:defRPr kumimoji="1" sz="300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defRPr>
            </a:lvl1pPr>
            <a:lvl2pPr marL="742950" indent="-285750">
              <a:spcBef>
                <a:spcPct val="20000"/>
              </a:spcBef>
              <a:buClr>
                <a:schemeClr val="accent2"/>
              </a:buClr>
              <a:buSzPct val="60000"/>
              <a:buFont typeface="Wingdings" panose="05000000000000000000" pitchFamily="2" charset="2"/>
              <a:buChar char="q"/>
              <a:defRPr kumimoji="1" sz="260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defRPr>
            </a:lvl2pPr>
            <a:lvl3pPr marL="1143000" indent="-228600">
              <a:spcBef>
                <a:spcPct val="20000"/>
              </a:spcBef>
              <a:buClr>
                <a:schemeClr val="accent1"/>
              </a:buClr>
              <a:buSzPct val="65000"/>
              <a:buFont typeface="Wingdings" panose="05000000000000000000" pitchFamily="2" charset="2"/>
              <a:buChar char="n"/>
              <a:defRPr kumimoji="1" sz="220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70000"/>
              <a:buFont typeface="Wingdings" panose="05000000000000000000" pitchFamily="2" charset="2"/>
              <a:buChar char="q"/>
              <a:defRPr kumimoji="1" sz="200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75000"/>
              <a:buFont typeface="Wingdings" panose="05000000000000000000" pitchFamily="2" charset="2"/>
              <a:buChar char="§"/>
              <a:defRPr kumimoji="1" sz="200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75000"/>
              <a:buFont typeface="Wingdings" panose="05000000000000000000" pitchFamily="2" charset="2"/>
              <a:buChar char="§"/>
              <a:defRPr kumimoji="1" sz="200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75000"/>
              <a:buFont typeface="Wingdings" panose="05000000000000000000" pitchFamily="2" charset="2"/>
              <a:buChar char="§"/>
              <a:defRPr kumimoji="1" sz="200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75000"/>
              <a:buFont typeface="Wingdings" panose="05000000000000000000" pitchFamily="2" charset="2"/>
              <a:buChar char="§"/>
              <a:defRPr kumimoji="1" sz="200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75000"/>
              <a:buFont typeface="Wingdings" panose="05000000000000000000" pitchFamily="2" charset="2"/>
              <a:buChar char="§"/>
              <a:defRPr kumimoji="1" sz="200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fld id="{D3DF09BA-F508-400D-A8F5-6E2FFDC72AE2}" type="slidenum">
              <a:rPr kumimoji="0" lang="en-US" altLang="zh-TW" sz="1600"/>
              <a:pPr>
                <a:spcBef>
                  <a:spcPct val="0"/>
                </a:spcBef>
                <a:buClrTx/>
                <a:buSzTx/>
                <a:buFontTx/>
                <a:buNone/>
              </a:pPr>
              <a:t>7</a:t>
            </a:fld>
            <a:endParaRPr kumimoji="0" lang="en-US" altLang="zh-TW" sz="1600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表格 4">
            <a:extLst>
              <a:ext uri="{FF2B5EF4-FFF2-40B4-BE49-F238E27FC236}">
                <a16:creationId xmlns:a16="http://schemas.microsoft.com/office/drawing/2014/main" id="{31686A9B-65DE-7B63-5B95-1AA9EA64164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4053823"/>
              </p:ext>
            </p:extLst>
          </p:nvPr>
        </p:nvGraphicFramePr>
        <p:xfrm>
          <a:off x="1055440" y="1268760"/>
          <a:ext cx="7777163" cy="2389208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80027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01353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168632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79473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743448">
                <a:tc>
                  <a:txBody>
                    <a:bodyPr/>
                    <a:lstStyle/>
                    <a:p>
                      <a:pPr algn="ctr"/>
                      <a:endParaRPr lang="zh-TW" altLang="en-US" sz="2400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91444" marR="91444" marT="45680" marB="4568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rgbClr val="FFE7E8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2400" b="1" dirty="0"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政府款</a:t>
                      </a:r>
                    </a:p>
                  </a:txBody>
                  <a:tcPr marL="91444" marR="91444" marT="45680" marB="45680" anchor="ctr"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rgbClr val="FFE7E8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2400" b="1" dirty="0"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廠商自籌</a:t>
                      </a:r>
                    </a:p>
                  </a:txBody>
                  <a:tcPr marL="91444" marR="91444" marT="45680" marB="45680" anchor="ctr"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rgbClr val="FFE7E8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2400" b="1" dirty="0"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合計</a:t>
                      </a:r>
                    </a:p>
                  </a:txBody>
                  <a:tcPr marL="91444" marR="91444" marT="45680" marB="45680" anchor="ctr"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rgbClr val="FFE7E8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822869"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2400" dirty="0"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經費</a:t>
                      </a:r>
                      <a:endParaRPr lang="en-US" altLang="zh-TW" sz="2400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  <a:p>
                      <a:pPr algn="ctr"/>
                      <a:r>
                        <a:rPr lang="en-US" altLang="zh-TW" sz="2400" dirty="0"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(</a:t>
                      </a:r>
                      <a:r>
                        <a:rPr lang="zh-TW" altLang="en-US" sz="2400" dirty="0"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千元</a:t>
                      </a:r>
                      <a:r>
                        <a:rPr lang="en-US" altLang="zh-TW" sz="2400" dirty="0"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)</a:t>
                      </a:r>
                      <a:endParaRPr lang="zh-TW" altLang="en-US" sz="2400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91444" marR="91444" marT="45680" marB="4568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zh-TW" altLang="en-US" sz="2400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91444" marR="91444" marT="45680" marB="45680" anchor="ctr"/>
                </a:tc>
                <a:tc>
                  <a:txBody>
                    <a:bodyPr/>
                    <a:lstStyle/>
                    <a:p>
                      <a:pPr algn="ctr"/>
                      <a:endParaRPr lang="zh-TW" altLang="en-US" sz="2400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91444" marR="91444" marT="45680" marB="45680" anchor="ctr"/>
                </a:tc>
                <a:tc>
                  <a:txBody>
                    <a:bodyPr/>
                    <a:lstStyle/>
                    <a:p>
                      <a:pPr algn="ctr"/>
                      <a:endParaRPr lang="zh-TW" altLang="en-US" sz="2400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91444" marR="91444" marT="45680" marB="45680" anchor="ctr"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822869"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2400" dirty="0"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百分比</a:t>
                      </a:r>
                      <a:endParaRPr lang="en-US" altLang="zh-TW" sz="2400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  <a:p>
                      <a:pPr algn="ctr"/>
                      <a:r>
                        <a:rPr lang="en-US" altLang="zh-TW" sz="2400" dirty="0"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(%)</a:t>
                      </a:r>
                      <a:endParaRPr lang="zh-TW" altLang="en-US" sz="2400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91444" marR="91444" marT="45680" marB="4568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zh-TW" altLang="en-US" sz="2400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91444" marR="91444" marT="45680" marB="45680" anchor="ctr"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zh-TW" altLang="en-US" sz="2400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91444" marR="91444" marT="45680" marB="45680" anchor="ctr"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zh-TW" altLang="en-US" sz="2400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91444" marR="91444" marT="45680" marB="45680" anchor="ctr"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sp>
        <p:nvSpPr>
          <p:cNvPr id="6" name="Rectangle 2">
            <a:extLst>
              <a:ext uri="{FF2B5EF4-FFF2-40B4-BE49-F238E27FC236}">
                <a16:creationId xmlns:a16="http://schemas.microsoft.com/office/drawing/2014/main" id="{0C23648E-995F-4CE3-E4DC-1F0D7FD1112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39416" y="116632"/>
            <a:ext cx="9155360" cy="67710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defPPr>
              <a:defRPr kern="0"/>
            </a:defPPr>
            <a:lvl1pPr eaLnBrk="1" hangingPunct="1">
              <a:defRPr sz="4400" b="1" i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Microsoft YaHei"/>
              </a:defRPr>
            </a:lvl1pPr>
          </a:lstStyle>
          <a:p>
            <a:r>
              <a:rPr lang="zh-TW" altLang="en-US" dirty="0"/>
              <a:t>七、預計輔導經費</a:t>
            </a:r>
          </a:p>
        </p:txBody>
      </p:sp>
      <p:sp>
        <p:nvSpPr>
          <p:cNvPr id="7" name="投影片編號版面配置區 7">
            <a:extLst>
              <a:ext uri="{FF2B5EF4-FFF2-40B4-BE49-F238E27FC236}">
                <a16:creationId xmlns:a16="http://schemas.microsoft.com/office/drawing/2014/main" id="{4F32F684-1E23-6FFA-9762-FE65A725D398}"/>
              </a:ext>
            </a:extLst>
          </p:cNvPr>
          <p:cNvSpPr>
            <a:spLocks noGrp="1"/>
          </p:cNvSpPr>
          <p:nvPr>
            <p:ph type="sldNum" sz="quarter" idx="4294967295"/>
          </p:nvPr>
        </p:nvSpPr>
        <p:spPr>
          <a:xfrm>
            <a:off x="11568608" y="6525344"/>
            <a:ext cx="520728" cy="238234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lr>
                <a:schemeClr val="accent1"/>
              </a:buClr>
              <a:buSzPct val="65000"/>
              <a:buFont typeface="Wingdings" panose="05000000000000000000" pitchFamily="2" charset="2"/>
              <a:buChar char="n"/>
              <a:defRPr kumimoji="1" sz="300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defRPr>
            </a:lvl1pPr>
            <a:lvl2pPr marL="742950" indent="-285750">
              <a:spcBef>
                <a:spcPct val="20000"/>
              </a:spcBef>
              <a:buClr>
                <a:schemeClr val="accent2"/>
              </a:buClr>
              <a:buSzPct val="60000"/>
              <a:buFont typeface="Wingdings" panose="05000000000000000000" pitchFamily="2" charset="2"/>
              <a:buChar char="q"/>
              <a:defRPr kumimoji="1" sz="260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defRPr>
            </a:lvl2pPr>
            <a:lvl3pPr marL="1143000" indent="-228600">
              <a:spcBef>
                <a:spcPct val="20000"/>
              </a:spcBef>
              <a:buClr>
                <a:schemeClr val="accent1"/>
              </a:buClr>
              <a:buSzPct val="65000"/>
              <a:buFont typeface="Wingdings" panose="05000000000000000000" pitchFamily="2" charset="2"/>
              <a:buChar char="n"/>
              <a:defRPr kumimoji="1" sz="220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70000"/>
              <a:buFont typeface="Wingdings" panose="05000000000000000000" pitchFamily="2" charset="2"/>
              <a:buChar char="q"/>
              <a:defRPr kumimoji="1" sz="200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75000"/>
              <a:buFont typeface="Wingdings" panose="05000000000000000000" pitchFamily="2" charset="2"/>
              <a:buChar char="§"/>
              <a:defRPr kumimoji="1" sz="200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75000"/>
              <a:buFont typeface="Wingdings" panose="05000000000000000000" pitchFamily="2" charset="2"/>
              <a:buChar char="§"/>
              <a:defRPr kumimoji="1" sz="200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75000"/>
              <a:buFont typeface="Wingdings" panose="05000000000000000000" pitchFamily="2" charset="2"/>
              <a:buChar char="§"/>
              <a:defRPr kumimoji="1" sz="200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75000"/>
              <a:buFont typeface="Wingdings" panose="05000000000000000000" pitchFamily="2" charset="2"/>
              <a:buChar char="§"/>
              <a:defRPr kumimoji="1" sz="200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75000"/>
              <a:buFont typeface="Wingdings" panose="05000000000000000000" pitchFamily="2" charset="2"/>
              <a:buChar char="§"/>
              <a:defRPr kumimoji="1" sz="200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fld id="{D3DF09BA-F508-400D-A8F5-6E2FFDC72AE2}" type="slidenum">
              <a:rPr kumimoji="0" lang="en-US" altLang="zh-TW" sz="1600"/>
              <a:pPr>
                <a:spcBef>
                  <a:spcPct val="0"/>
                </a:spcBef>
                <a:buClrTx/>
                <a:buSzTx/>
                <a:buFontTx/>
                <a:buNone/>
              </a:pPr>
              <a:t>8</a:t>
            </a:fld>
            <a:endParaRPr kumimoji="0" lang="en-US" altLang="zh-TW" sz="1600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CSD_Template_2024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CSD_Template_2024" id="{1CED5B5A-63C6-4668-BDCE-417448BE0614}" vid="{3EAC87CD-3801-4B10-8414-8EFF117B28E4}"/>
    </a:ext>
  </a:extLst>
</a:theme>
</file>

<file path=ppt/theme/theme2.xml><?xml version="1.0" encoding="utf-8"?>
<a:theme xmlns:a="http://schemas.openxmlformats.org/drawingml/2006/main" name="Office 佈景主題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佈景主題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CSD_Template_2024</Template>
  <TotalTime>3927</TotalTime>
  <Words>640</Words>
  <Application>Microsoft Office PowerPoint</Application>
  <PresentationFormat>寬螢幕</PresentationFormat>
  <Paragraphs>120</Paragraphs>
  <Slides>9</Slides>
  <Notes>3</Notes>
  <HiddenSlides>0</HiddenSlides>
  <MMClips>0</MMClips>
  <ScaleCrop>false</ScaleCrop>
  <HeadingPairs>
    <vt:vector size="6" baseType="variant">
      <vt:variant>
        <vt:lpstr>使用字型</vt:lpstr>
      </vt:variant>
      <vt:variant>
        <vt:i4>7</vt:i4>
      </vt:variant>
      <vt:variant>
        <vt:lpstr>佈景主題</vt:lpstr>
      </vt:variant>
      <vt:variant>
        <vt:i4>1</vt:i4>
      </vt:variant>
      <vt:variant>
        <vt:lpstr>投影片標題</vt:lpstr>
      </vt:variant>
      <vt:variant>
        <vt:i4>9</vt:i4>
      </vt:variant>
    </vt:vector>
  </HeadingPairs>
  <TitlesOfParts>
    <vt:vector size="17" baseType="lpstr">
      <vt:lpstr>Microsoft YaHei</vt:lpstr>
      <vt:lpstr>Noto Sans CJK TC Regular</vt:lpstr>
      <vt:lpstr>微軟正黑體</vt:lpstr>
      <vt:lpstr>Arial</vt:lpstr>
      <vt:lpstr>Calibri</vt:lpstr>
      <vt:lpstr>Times New Roman</vt:lpstr>
      <vt:lpstr>Wingdings</vt:lpstr>
      <vt:lpstr>CSD_Template_2024</vt:lpstr>
      <vt:lpstr>PowerPoint 簡報</vt:lpstr>
      <vt:lpstr>PowerPoint 簡報</vt:lpstr>
      <vt:lpstr>一、受輔導業者簡介</vt:lpstr>
      <vt:lpstr>PowerPoint 簡報</vt:lpstr>
      <vt:lpstr>三、藍圖規劃</vt:lpstr>
      <vt:lpstr>四、面臨問題</vt:lpstr>
      <vt:lpstr>PowerPoint 簡報</vt:lpstr>
      <vt:lpstr>PowerPoint 簡報</vt:lpstr>
      <vt:lpstr>PowerPoint 簡報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投影片 1</dc:title>
  <dc:creator>AdminXP</dc:creator>
  <cp:lastModifiedBy>沈育安</cp:lastModifiedBy>
  <cp:revision>282</cp:revision>
  <cp:lastPrinted>2017-02-16T11:19:03Z</cp:lastPrinted>
  <dcterms:created xsi:type="dcterms:W3CDTF">2007-09-27T10:25:11Z</dcterms:created>
  <dcterms:modified xsi:type="dcterms:W3CDTF">2026-03-31T07:31:57Z</dcterms:modified>
</cp:coreProperties>
</file>