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4129" r:id="rId1"/>
  </p:sldMasterIdLst>
  <p:notesMasterIdLst>
    <p:notesMasterId r:id="rId11"/>
  </p:notesMasterIdLst>
  <p:handoutMasterIdLst>
    <p:handoutMasterId r:id="rId12"/>
  </p:handoutMasterIdLst>
  <p:sldIdLst>
    <p:sldId id="283" r:id="rId2"/>
    <p:sldId id="258" r:id="rId3"/>
    <p:sldId id="282" r:id="rId4"/>
    <p:sldId id="293" r:id="rId5"/>
    <p:sldId id="260" r:id="rId6"/>
    <p:sldId id="294" r:id="rId7"/>
    <p:sldId id="273" r:id="rId8"/>
    <p:sldId id="292" r:id="rId9"/>
    <p:sldId id="267" r:id="rId10"/>
  </p:sldIdLst>
  <p:sldSz cx="12192000" cy="6858000"/>
  <p:notesSz cx="6799263" cy="9929813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9A19A"/>
    <a:srgbClr val="FFB0B3"/>
    <a:srgbClr val="FFE7E8"/>
    <a:srgbClr val="C41700"/>
    <a:srgbClr val="FFB5AB"/>
    <a:srgbClr val="F21D00"/>
    <a:srgbClr val="FCEBB6"/>
    <a:srgbClr val="D0A10A"/>
    <a:srgbClr val="C4EAE7"/>
    <a:srgbClr val="FFD1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735" autoAdjust="0"/>
  </p:normalViewPr>
  <p:slideViewPr>
    <p:cSldViewPr>
      <p:cViewPr varScale="1">
        <p:scale>
          <a:sx n="69" d="100"/>
          <a:sy n="69" d="100"/>
        </p:scale>
        <p:origin x="468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葉神丑" userId="700be30c-d686-482e-bf8c-7966ecdfdece" providerId="ADAL" clId="{888493D0-D58A-4F69-950E-349F46C3DD00}"/>
    <pc:docChg chg="undo custSel modSld">
      <pc:chgData name="葉神丑" userId="700be30c-d686-482e-bf8c-7966ecdfdece" providerId="ADAL" clId="{888493D0-D58A-4F69-950E-349F46C3DD00}" dt="2023-06-26T14:53:57.218" v="7" actId="1076"/>
      <pc:docMkLst>
        <pc:docMk/>
      </pc:docMkLst>
      <pc:sldChg chg="modSp mod">
        <pc:chgData name="葉神丑" userId="700be30c-d686-482e-bf8c-7966ecdfdece" providerId="ADAL" clId="{888493D0-D58A-4F69-950E-349F46C3DD00}" dt="2023-06-20T16:10:40.479" v="4" actId="14734"/>
        <pc:sldMkLst>
          <pc:docMk/>
          <pc:sldMk cId="0" sldId="282"/>
        </pc:sldMkLst>
        <pc:graphicFrameChg chg="modGraphic">
          <ac:chgData name="葉神丑" userId="700be30c-d686-482e-bf8c-7966ecdfdece" providerId="ADAL" clId="{888493D0-D58A-4F69-950E-349F46C3DD00}" dt="2023-06-20T16:10:40.479" v="4" actId="14734"/>
          <ac:graphicFrameMkLst>
            <pc:docMk/>
            <pc:sldMk cId="0" sldId="282"/>
            <ac:graphicFrameMk id="2" creationId="{BACF1F2F-E55E-8562-8A4C-B55CCD2F22C3}"/>
          </ac:graphicFrameMkLst>
        </pc:graphicFrameChg>
      </pc:sldChg>
      <pc:sldChg chg="modSp mod">
        <pc:chgData name="葉神丑" userId="700be30c-d686-482e-bf8c-7966ecdfdece" providerId="ADAL" clId="{888493D0-D58A-4F69-950E-349F46C3DD00}" dt="2023-06-26T14:53:57.218" v="7" actId="1076"/>
        <pc:sldMkLst>
          <pc:docMk/>
          <pc:sldMk cId="0" sldId="289"/>
        </pc:sldMkLst>
        <pc:spChg chg="mod">
          <ac:chgData name="葉神丑" userId="700be30c-d686-482e-bf8c-7966ecdfdece" providerId="ADAL" clId="{888493D0-D58A-4F69-950E-349F46C3DD00}" dt="2023-06-26T14:53:57.218" v="7" actId="1076"/>
          <ac:spMkLst>
            <pc:docMk/>
            <pc:sldMk cId="0" sldId="289"/>
            <ac:spMk id="9" creationId="{CD69C9A7-1193-D27C-8575-6826FE42DA3C}"/>
          </ac:spMkLst>
        </pc:spChg>
        <pc:picChg chg="mod">
          <ac:chgData name="葉神丑" userId="700be30c-d686-482e-bf8c-7966ecdfdece" providerId="ADAL" clId="{888493D0-D58A-4F69-950E-349F46C3DD00}" dt="2023-06-26T14:53:51.870" v="5" actId="1076"/>
          <ac:picMkLst>
            <pc:docMk/>
            <pc:sldMk cId="0" sldId="289"/>
            <ac:picMk id="14" creationId="{11277D6C-8115-E7E1-97F7-4EBB4EF796C3}"/>
          </ac:picMkLst>
        </pc:picChg>
      </pc:sldChg>
    </pc:docChg>
  </pc:docChgLst>
  <pc:docChgLst>
    <pc:chgData name="葉神丑" userId="700be30c-d686-482e-bf8c-7966ecdfdece" providerId="ADAL" clId="{838B88D9-E792-44C9-A998-0F6DCB346A65}"/>
    <pc:docChg chg="undo custSel addSld delSld modSld">
      <pc:chgData name="葉神丑" userId="700be30c-d686-482e-bf8c-7966ecdfdece" providerId="ADAL" clId="{838B88D9-E792-44C9-A998-0F6DCB346A65}" dt="2023-03-29T03:32:07.504" v="2707" actId="14100"/>
      <pc:docMkLst>
        <pc:docMk/>
      </pc:docMkLst>
      <pc:sldChg chg="addSp modSp mod">
        <pc:chgData name="葉神丑" userId="700be30c-d686-482e-bf8c-7966ecdfdece" providerId="ADAL" clId="{838B88D9-E792-44C9-A998-0F6DCB346A65}" dt="2023-03-21T15:36:28.867" v="1917" actId="207"/>
        <pc:sldMkLst>
          <pc:docMk/>
          <pc:sldMk cId="0" sldId="260"/>
        </pc:sldMkLst>
        <pc:spChg chg="mod">
          <ac:chgData name="葉神丑" userId="700be30c-d686-482e-bf8c-7966ecdfdece" providerId="ADAL" clId="{838B88D9-E792-44C9-A998-0F6DCB346A65}" dt="2023-03-21T14:40:26.845" v="440" actId="1035"/>
          <ac:spMkLst>
            <pc:docMk/>
            <pc:sldMk cId="0" sldId="260"/>
            <ac:spMk id="4" creationId="{20A4FCB0-FBFB-AC13-A2D7-AEFDB111A310}"/>
          </ac:spMkLst>
        </pc:spChg>
        <pc:spChg chg="mod">
          <ac:chgData name="葉神丑" userId="700be30c-d686-482e-bf8c-7966ecdfdece" providerId="ADAL" clId="{838B88D9-E792-44C9-A998-0F6DCB346A65}" dt="2023-03-21T14:40:26.845" v="440" actId="1035"/>
          <ac:spMkLst>
            <pc:docMk/>
            <pc:sldMk cId="0" sldId="260"/>
            <ac:spMk id="5" creationId="{4FB6D052-8DFF-2B7F-32A5-D88C67C7B60C}"/>
          </ac:spMkLst>
        </pc:spChg>
        <pc:spChg chg="mod">
          <ac:chgData name="葉神丑" userId="700be30c-d686-482e-bf8c-7966ecdfdece" providerId="ADAL" clId="{838B88D9-E792-44C9-A998-0F6DCB346A65}" dt="2023-03-21T14:40:26.845" v="440" actId="1035"/>
          <ac:spMkLst>
            <pc:docMk/>
            <pc:sldMk cId="0" sldId="260"/>
            <ac:spMk id="6" creationId="{95C99D3E-CA09-6627-1F1B-63B1DFABD928}"/>
          </ac:spMkLst>
        </pc:spChg>
        <pc:spChg chg="mod">
          <ac:chgData name="葉神丑" userId="700be30c-d686-482e-bf8c-7966ecdfdece" providerId="ADAL" clId="{838B88D9-E792-44C9-A998-0F6DCB346A65}" dt="2023-03-21T14:40:26.845" v="440" actId="1035"/>
          <ac:spMkLst>
            <pc:docMk/>
            <pc:sldMk cId="0" sldId="260"/>
            <ac:spMk id="10" creationId="{6DD20C13-79AC-B112-C5C6-EF5CAA71F017}"/>
          </ac:spMkLst>
        </pc:spChg>
        <pc:spChg chg="mod">
          <ac:chgData name="葉神丑" userId="700be30c-d686-482e-bf8c-7966ecdfdece" providerId="ADAL" clId="{838B88D9-E792-44C9-A998-0F6DCB346A65}" dt="2023-03-21T14:40:26.845" v="440" actId="1035"/>
          <ac:spMkLst>
            <pc:docMk/>
            <pc:sldMk cId="0" sldId="260"/>
            <ac:spMk id="11" creationId="{B31E2EA1-B847-340E-7E73-BECC12A32A3F}"/>
          </ac:spMkLst>
        </pc:spChg>
        <pc:spChg chg="mod">
          <ac:chgData name="葉神丑" userId="700be30c-d686-482e-bf8c-7966ecdfdece" providerId="ADAL" clId="{838B88D9-E792-44C9-A998-0F6DCB346A65}" dt="2023-03-21T14:40:26.845" v="440" actId="1035"/>
          <ac:spMkLst>
            <pc:docMk/>
            <pc:sldMk cId="0" sldId="260"/>
            <ac:spMk id="12" creationId="{D99955C9-C170-F5C6-92E3-8D1290C1E93E}"/>
          </ac:spMkLst>
        </pc:spChg>
        <pc:spChg chg="add mod">
          <ac:chgData name="葉神丑" userId="700be30c-d686-482e-bf8c-7966ecdfdece" providerId="ADAL" clId="{838B88D9-E792-44C9-A998-0F6DCB346A65}" dt="2023-03-21T15:35:51.897" v="1905" actId="108"/>
          <ac:spMkLst>
            <pc:docMk/>
            <pc:sldMk cId="0" sldId="260"/>
            <ac:spMk id="14" creationId="{617A134F-83B8-D9AA-909A-974F305A5EBF}"/>
          </ac:spMkLst>
        </pc:spChg>
        <pc:spChg chg="add mod">
          <ac:chgData name="葉神丑" userId="700be30c-d686-482e-bf8c-7966ecdfdece" providerId="ADAL" clId="{838B88D9-E792-44C9-A998-0F6DCB346A65}" dt="2023-03-21T15:36:28.867" v="1917" actId="207"/>
          <ac:spMkLst>
            <pc:docMk/>
            <pc:sldMk cId="0" sldId="260"/>
            <ac:spMk id="15" creationId="{33FB5A41-25B0-8EAC-93D4-8590AF05219C}"/>
          </ac:spMkLst>
        </pc:spChg>
        <pc:spChg chg="mod">
          <ac:chgData name="葉神丑" userId="700be30c-d686-482e-bf8c-7966ecdfdece" providerId="ADAL" clId="{838B88D9-E792-44C9-A998-0F6DCB346A65}" dt="2023-03-21T14:40:26.845" v="440" actId="1035"/>
          <ac:spMkLst>
            <pc:docMk/>
            <pc:sldMk cId="0" sldId="260"/>
            <ac:spMk id="17" creationId="{59190A56-8DB5-0DD2-520E-5003D64D3B10}"/>
          </ac:spMkLst>
        </pc:spChg>
        <pc:spChg chg="mod">
          <ac:chgData name="葉神丑" userId="700be30c-d686-482e-bf8c-7966ecdfdece" providerId="ADAL" clId="{838B88D9-E792-44C9-A998-0F6DCB346A65}" dt="2023-03-21T14:40:26.845" v="440" actId="1035"/>
          <ac:spMkLst>
            <pc:docMk/>
            <pc:sldMk cId="0" sldId="260"/>
            <ac:spMk id="18" creationId="{FF908CF3-BFE1-157A-1507-694D40565EF8}"/>
          </ac:spMkLst>
        </pc:spChg>
        <pc:spChg chg="mod">
          <ac:chgData name="葉神丑" userId="700be30c-d686-482e-bf8c-7966ecdfdece" providerId="ADAL" clId="{838B88D9-E792-44C9-A998-0F6DCB346A65}" dt="2023-03-21T14:40:26.845" v="440" actId="1035"/>
          <ac:spMkLst>
            <pc:docMk/>
            <pc:sldMk cId="0" sldId="260"/>
            <ac:spMk id="19" creationId="{2EC0AC7A-DBBF-DB49-B1A9-FC1AF843A00D}"/>
          </ac:spMkLst>
        </pc:spChg>
        <pc:spChg chg="mod">
          <ac:chgData name="葉神丑" userId="700be30c-d686-482e-bf8c-7966ecdfdece" providerId="ADAL" clId="{838B88D9-E792-44C9-A998-0F6DCB346A65}" dt="2023-03-21T14:40:26.845" v="440" actId="1035"/>
          <ac:spMkLst>
            <pc:docMk/>
            <pc:sldMk cId="0" sldId="260"/>
            <ac:spMk id="23" creationId="{3EC00FA1-FF4C-F9A0-72D8-A8F7675705EA}"/>
          </ac:spMkLst>
        </pc:spChg>
        <pc:spChg chg="add mod">
          <ac:chgData name="葉神丑" userId="700be30c-d686-482e-bf8c-7966ecdfdece" providerId="ADAL" clId="{838B88D9-E792-44C9-A998-0F6DCB346A65}" dt="2023-03-21T15:36:01.139" v="1908" actId="108"/>
          <ac:spMkLst>
            <pc:docMk/>
            <pc:sldMk cId="0" sldId="260"/>
            <ac:spMk id="24" creationId="{4D1E4EB0-7D5A-00D2-8CAE-08C35FDE4D1E}"/>
          </ac:spMkLst>
        </pc:spChg>
        <pc:grpChg chg="add mod">
          <ac:chgData name="葉神丑" userId="700be30c-d686-482e-bf8c-7966ecdfdece" providerId="ADAL" clId="{838B88D9-E792-44C9-A998-0F6DCB346A65}" dt="2023-03-21T14:40:26.845" v="440" actId="1035"/>
          <ac:grpSpMkLst>
            <pc:docMk/>
            <pc:sldMk cId="0" sldId="260"/>
            <ac:grpSpMk id="2" creationId="{DCCC1405-178B-C366-58CB-5DB048ECA614}"/>
          </ac:grpSpMkLst>
        </pc:grpChg>
        <pc:grpChg chg="mod">
          <ac:chgData name="葉神丑" userId="700be30c-d686-482e-bf8c-7966ecdfdece" providerId="ADAL" clId="{838B88D9-E792-44C9-A998-0F6DCB346A65}" dt="2023-03-21T14:40:26.845" v="440" actId="1035"/>
          <ac:grpSpMkLst>
            <pc:docMk/>
            <pc:sldMk cId="0" sldId="260"/>
            <ac:grpSpMk id="3" creationId="{7A836D03-EE35-F355-92DC-C11523FCEC20}"/>
          </ac:grpSpMkLst>
        </pc:grpChg>
        <pc:grpChg chg="add mod">
          <ac:chgData name="葉神丑" userId="700be30c-d686-482e-bf8c-7966ecdfdece" providerId="ADAL" clId="{838B88D9-E792-44C9-A998-0F6DCB346A65}" dt="2023-03-21T14:40:26.845" v="440" actId="1035"/>
          <ac:grpSpMkLst>
            <pc:docMk/>
            <pc:sldMk cId="0" sldId="260"/>
            <ac:grpSpMk id="8" creationId="{36F56E74-E323-2584-2C8E-6BDAB316B693}"/>
          </ac:grpSpMkLst>
        </pc:grpChg>
        <pc:grpChg chg="mod">
          <ac:chgData name="葉神丑" userId="700be30c-d686-482e-bf8c-7966ecdfdece" providerId="ADAL" clId="{838B88D9-E792-44C9-A998-0F6DCB346A65}" dt="2023-03-21T14:40:26.845" v="440" actId="1035"/>
          <ac:grpSpMkLst>
            <pc:docMk/>
            <pc:sldMk cId="0" sldId="260"/>
            <ac:grpSpMk id="9" creationId="{8632CC16-384E-A4DE-4845-2789AA4D17C5}"/>
          </ac:grpSpMkLst>
        </pc:grpChg>
        <pc:grpChg chg="add mod">
          <ac:chgData name="葉神丑" userId="700be30c-d686-482e-bf8c-7966ecdfdece" providerId="ADAL" clId="{838B88D9-E792-44C9-A998-0F6DCB346A65}" dt="2023-03-21T14:40:26.845" v="440" actId="1035"/>
          <ac:grpSpMkLst>
            <pc:docMk/>
            <pc:sldMk cId="0" sldId="260"/>
            <ac:grpSpMk id="16" creationId="{870AEFD7-3244-CE37-E8C3-5BDEC4A980EA}"/>
          </ac:grpSpMkLst>
        </pc:grpChg>
        <pc:grpChg chg="mod">
          <ac:chgData name="葉神丑" userId="700be30c-d686-482e-bf8c-7966ecdfdece" providerId="ADAL" clId="{838B88D9-E792-44C9-A998-0F6DCB346A65}" dt="2023-03-21T14:40:26.845" v="440" actId="1035"/>
          <ac:grpSpMkLst>
            <pc:docMk/>
            <pc:sldMk cId="0" sldId="260"/>
            <ac:grpSpMk id="21" creationId="{2E8258C5-FA6D-FE9F-E175-673C4A3918E5}"/>
          </ac:grpSpMkLst>
        </pc:grpChg>
        <pc:grpChg chg="add mod">
          <ac:chgData name="葉神丑" userId="700be30c-d686-482e-bf8c-7966ecdfdece" providerId="ADAL" clId="{838B88D9-E792-44C9-A998-0F6DCB346A65}" dt="2023-03-21T14:40:26.845" v="440" actId="1035"/>
          <ac:grpSpMkLst>
            <pc:docMk/>
            <pc:sldMk cId="0" sldId="260"/>
            <ac:grpSpMk id="25" creationId="{12063D52-A7CD-32DD-8693-CA78B3F27DB9}"/>
          </ac:grpSpMkLst>
        </pc:grpChg>
        <pc:picChg chg="mod">
          <ac:chgData name="葉神丑" userId="700be30c-d686-482e-bf8c-7966ecdfdece" providerId="ADAL" clId="{838B88D9-E792-44C9-A998-0F6DCB346A65}" dt="2023-03-21T14:40:26.845" v="440" actId="1035"/>
          <ac:picMkLst>
            <pc:docMk/>
            <pc:sldMk cId="0" sldId="260"/>
            <ac:picMk id="7" creationId="{6D3E3132-AB24-0C17-AB44-B2901A192CC3}"/>
          </ac:picMkLst>
        </pc:picChg>
        <pc:picChg chg="mod">
          <ac:chgData name="葉神丑" userId="700be30c-d686-482e-bf8c-7966ecdfdece" providerId="ADAL" clId="{838B88D9-E792-44C9-A998-0F6DCB346A65}" dt="2023-03-21T14:40:26.845" v="440" actId="1035"/>
          <ac:picMkLst>
            <pc:docMk/>
            <pc:sldMk cId="0" sldId="260"/>
            <ac:picMk id="13" creationId="{E7D38EE8-532C-9446-7B7D-3DCC0D1E8460}"/>
          </ac:picMkLst>
        </pc:picChg>
        <pc:picChg chg="mod">
          <ac:chgData name="葉神丑" userId="700be30c-d686-482e-bf8c-7966ecdfdece" providerId="ADAL" clId="{838B88D9-E792-44C9-A998-0F6DCB346A65}" dt="2023-03-21T14:40:26.845" v="440" actId="1035"/>
          <ac:picMkLst>
            <pc:docMk/>
            <pc:sldMk cId="0" sldId="260"/>
            <ac:picMk id="20" creationId="{695CB05C-F5F8-952D-6B3C-A3845BAFEBD1}"/>
          </ac:picMkLst>
        </pc:picChg>
        <pc:picChg chg="mod">
          <ac:chgData name="葉神丑" userId="700be30c-d686-482e-bf8c-7966ecdfdece" providerId="ADAL" clId="{838B88D9-E792-44C9-A998-0F6DCB346A65}" dt="2023-03-21T14:40:26.845" v="440" actId="1035"/>
          <ac:picMkLst>
            <pc:docMk/>
            <pc:sldMk cId="0" sldId="260"/>
            <ac:picMk id="22" creationId="{11A26EDE-DF70-D897-56BC-7E2B95C3CF17}"/>
          </ac:picMkLst>
        </pc:picChg>
        <pc:picChg chg="mod">
          <ac:chgData name="葉神丑" userId="700be30c-d686-482e-bf8c-7966ecdfdece" providerId="ADAL" clId="{838B88D9-E792-44C9-A998-0F6DCB346A65}" dt="2023-03-21T14:40:26.845" v="440" actId="1035"/>
          <ac:picMkLst>
            <pc:docMk/>
            <pc:sldMk cId="0" sldId="260"/>
            <ac:picMk id="26" creationId="{F4DF8538-5B2C-8FA5-1350-EE0BFDF69B0C}"/>
          </ac:picMkLst>
        </pc:picChg>
        <pc:picChg chg="mod">
          <ac:chgData name="葉神丑" userId="700be30c-d686-482e-bf8c-7966ecdfdece" providerId="ADAL" clId="{838B88D9-E792-44C9-A998-0F6DCB346A65}" dt="2023-03-21T14:40:26.845" v="440" actId="1035"/>
          <ac:picMkLst>
            <pc:docMk/>
            <pc:sldMk cId="0" sldId="260"/>
            <ac:picMk id="27" creationId="{5C00484B-54F2-045B-DEA4-8C7C594CBF3D}"/>
          </ac:picMkLst>
        </pc:picChg>
      </pc:sldChg>
      <pc:sldChg chg="del">
        <pc:chgData name="葉神丑" userId="700be30c-d686-482e-bf8c-7966ecdfdece" providerId="ADAL" clId="{838B88D9-E792-44C9-A998-0F6DCB346A65}" dt="2023-03-21T15:22:31.126" v="772" actId="47"/>
        <pc:sldMkLst>
          <pc:docMk/>
          <pc:sldMk cId="0" sldId="263"/>
        </pc:sldMkLst>
      </pc:sldChg>
      <pc:sldChg chg="modSp add del mod">
        <pc:chgData name="葉神丑" userId="700be30c-d686-482e-bf8c-7966ecdfdece" providerId="ADAL" clId="{838B88D9-E792-44C9-A998-0F6DCB346A65}" dt="2023-03-21T15:22:44.606" v="774" actId="207"/>
        <pc:sldMkLst>
          <pc:docMk/>
          <pc:sldMk cId="0" sldId="267"/>
        </pc:sldMkLst>
        <pc:graphicFrameChg chg="modGraphic">
          <ac:chgData name="葉神丑" userId="700be30c-d686-482e-bf8c-7966ecdfdece" providerId="ADAL" clId="{838B88D9-E792-44C9-A998-0F6DCB346A65}" dt="2023-03-21T15:22:44.606" v="774" actId="207"/>
          <ac:graphicFrameMkLst>
            <pc:docMk/>
            <pc:sldMk cId="0" sldId="267"/>
            <ac:graphicFrameMk id="5" creationId="{31686A9B-65DE-7B63-5B95-1AA9EA641642}"/>
          </ac:graphicFrameMkLst>
        </pc:graphicFrameChg>
      </pc:sldChg>
      <pc:sldChg chg="addSp delSp modSp mod">
        <pc:chgData name="葉神丑" userId="700be30c-d686-482e-bf8c-7966ecdfdece" providerId="ADAL" clId="{838B88D9-E792-44C9-A998-0F6DCB346A65}" dt="2023-03-21T15:37:03.130" v="1920" actId="108"/>
        <pc:sldMkLst>
          <pc:docMk/>
          <pc:sldMk cId="0" sldId="273"/>
        </pc:sldMkLst>
        <pc:spChg chg="add mod">
          <ac:chgData name="葉神丑" userId="700be30c-d686-482e-bf8c-7966ecdfdece" providerId="ADAL" clId="{838B88D9-E792-44C9-A998-0F6DCB346A65}" dt="2023-03-21T15:37:03.130" v="1920" actId="108"/>
          <ac:spMkLst>
            <pc:docMk/>
            <pc:sldMk cId="0" sldId="273"/>
            <ac:spMk id="3" creationId="{DC333824-724F-829E-DE8A-52A4D55CC537}"/>
          </ac:spMkLst>
        </pc:spChg>
        <pc:spChg chg="add del mod">
          <ac:chgData name="葉神丑" userId="700be30c-d686-482e-bf8c-7966ecdfdece" providerId="ADAL" clId="{838B88D9-E792-44C9-A998-0F6DCB346A65}" dt="2023-03-21T15:19:14.339" v="736" actId="478"/>
          <ac:spMkLst>
            <pc:docMk/>
            <pc:sldMk cId="0" sldId="273"/>
            <ac:spMk id="5" creationId="{23A6C0C4-2321-7BEE-E19C-49C53EF2DDAB}"/>
          </ac:spMkLst>
        </pc:spChg>
        <pc:spChg chg="add mod">
          <ac:chgData name="葉神丑" userId="700be30c-d686-482e-bf8c-7966ecdfdece" providerId="ADAL" clId="{838B88D9-E792-44C9-A998-0F6DCB346A65}" dt="2023-03-21T15:20:18.556" v="752" actId="14100"/>
          <ac:spMkLst>
            <pc:docMk/>
            <pc:sldMk cId="0" sldId="273"/>
            <ac:spMk id="8" creationId="{7DC1E281-6F1D-6A14-561E-4BCA89C8D00F}"/>
          </ac:spMkLst>
        </pc:spChg>
        <pc:picChg chg="add del mod">
          <ac:chgData name="葉神丑" userId="700be30c-d686-482e-bf8c-7966ecdfdece" providerId="ADAL" clId="{838B88D9-E792-44C9-A998-0F6DCB346A65}" dt="2023-03-21T15:19:10.055" v="735" actId="478"/>
          <ac:picMkLst>
            <pc:docMk/>
            <pc:sldMk cId="0" sldId="273"/>
            <ac:picMk id="6" creationId="{81426214-8AF4-74E5-1686-17C43669481E}"/>
          </ac:picMkLst>
        </pc:picChg>
        <pc:picChg chg="add mod">
          <ac:chgData name="葉神丑" userId="700be30c-d686-482e-bf8c-7966ecdfdece" providerId="ADAL" clId="{838B88D9-E792-44C9-A998-0F6DCB346A65}" dt="2023-03-21T15:19:29.707" v="742" actId="14100"/>
          <ac:picMkLst>
            <pc:docMk/>
            <pc:sldMk cId="0" sldId="273"/>
            <ac:picMk id="7" creationId="{3A28F1F2-CE7E-AF53-B46B-658D9A106638}"/>
          </ac:picMkLst>
        </pc:picChg>
      </pc:sldChg>
      <pc:sldChg chg="del">
        <pc:chgData name="葉神丑" userId="700be30c-d686-482e-bf8c-7966ecdfdece" providerId="ADAL" clId="{838B88D9-E792-44C9-A998-0F6DCB346A65}" dt="2023-03-21T15:22:31.126" v="772" actId="47"/>
        <pc:sldMkLst>
          <pc:docMk/>
          <pc:sldMk cId="0" sldId="281"/>
        </pc:sldMkLst>
      </pc:sldChg>
      <pc:sldChg chg="addSp modSp mod modNotesTx">
        <pc:chgData name="葉神丑" userId="700be30c-d686-482e-bf8c-7966ecdfdece" providerId="ADAL" clId="{838B88D9-E792-44C9-A998-0F6DCB346A65}" dt="2023-03-21T14:52:10.903" v="681" actId="2711"/>
        <pc:sldMkLst>
          <pc:docMk/>
          <pc:sldMk cId="0" sldId="282"/>
        </pc:sldMkLst>
        <pc:spChg chg="mod">
          <ac:chgData name="葉神丑" userId="700be30c-d686-482e-bf8c-7966ecdfdece" providerId="ADAL" clId="{838B88D9-E792-44C9-A998-0F6DCB346A65}" dt="2023-03-21T14:52:10.903" v="681" actId="2711"/>
          <ac:spMkLst>
            <pc:docMk/>
            <pc:sldMk cId="0" sldId="282"/>
            <ac:spMk id="3" creationId="{63B26417-3E62-F7D3-1884-D4D7CADDB328}"/>
          </ac:spMkLst>
        </pc:spChg>
        <pc:spChg chg="add mod">
          <ac:chgData name="葉神丑" userId="700be30c-d686-482e-bf8c-7966ecdfdece" providerId="ADAL" clId="{838B88D9-E792-44C9-A998-0F6DCB346A65}" dt="2023-03-21T14:52:10.903" v="681" actId="2711"/>
          <ac:spMkLst>
            <pc:docMk/>
            <pc:sldMk cId="0" sldId="282"/>
            <ac:spMk id="5" creationId="{3A7D8C5F-02F3-58B0-7313-A1C25FB20CDD}"/>
          </ac:spMkLst>
        </pc:spChg>
        <pc:spChg chg="mod">
          <ac:chgData name="葉神丑" userId="700be30c-d686-482e-bf8c-7966ecdfdece" providerId="ADAL" clId="{838B88D9-E792-44C9-A998-0F6DCB346A65}" dt="2023-03-21T14:52:10.903" v="681" actId="2711"/>
          <ac:spMkLst>
            <pc:docMk/>
            <pc:sldMk cId="0" sldId="282"/>
            <ac:spMk id="8" creationId="{506704C5-6FD6-BFDD-E023-287E599F7305}"/>
          </ac:spMkLst>
        </pc:spChg>
        <pc:spChg chg="add mod">
          <ac:chgData name="葉神丑" userId="700be30c-d686-482e-bf8c-7966ecdfdece" providerId="ADAL" clId="{838B88D9-E792-44C9-A998-0F6DCB346A65}" dt="2023-03-21T14:52:10.903" v="681" actId="2711"/>
          <ac:spMkLst>
            <pc:docMk/>
            <pc:sldMk cId="0" sldId="282"/>
            <ac:spMk id="11" creationId="{01A182ED-A4A7-B497-E88E-B1E57084E891}"/>
          </ac:spMkLst>
        </pc:spChg>
        <pc:spChg chg="add mod">
          <ac:chgData name="葉神丑" userId="700be30c-d686-482e-bf8c-7966ecdfdece" providerId="ADAL" clId="{838B88D9-E792-44C9-A998-0F6DCB346A65}" dt="2023-03-21T14:52:10.903" v="681" actId="2711"/>
          <ac:spMkLst>
            <pc:docMk/>
            <pc:sldMk cId="0" sldId="282"/>
            <ac:spMk id="12" creationId="{96DF9425-7104-5DE7-C682-63F1F8643E48}"/>
          </ac:spMkLst>
        </pc:spChg>
        <pc:spChg chg="add mod">
          <ac:chgData name="葉神丑" userId="700be30c-d686-482e-bf8c-7966ecdfdece" providerId="ADAL" clId="{838B88D9-E792-44C9-A998-0F6DCB346A65}" dt="2023-03-21T14:52:10.903" v="681" actId="2711"/>
          <ac:spMkLst>
            <pc:docMk/>
            <pc:sldMk cId="0" sldId="282"/>
            <ac:spMk id="13" creationId="{F64FD741-CE8C-84D7-FE9D-7E9EBC2038EC}"/>
          </ac:spMkLst>
        </pc:spChg>
        <pc:spChg chg="add mod">
          <ac:chgData name="葉神丑" userId="700be30c-d686-482e-bf8c-7966ecdfdece" providerId="ADAL" clId="{838B88D9-E792-44C9-A998-0F6DCB346A65}" dt="2023-03-21T14:52:10.903" v="681" actId="2711"/>
          <ac:spMkLst>
            <pc:docMk/>
            <pc:sldMk cId="0" sldId="282"/>
            <ac:spMk id="14" creationId="{D9E04BBA-4F6E-F0E9-F9FF-360238AAB179}"/>
          </ac:spMkLst>
        </pc:spChg>
        <pc:spChg chg="mod">
          <ac:chgData name="葉神丑" userId="700be30c-d686-482e-bf8c-7966ecdfdece" providerId="ADAL" clId="{838B88D9-E792-44C9-A998-0F6DCB346A65}" dt="2023-03-21T14:52:10.903" v="681" actId="2711"/>
          <ac:spMkLst>
            <pc:docMk/>
            <pc:sldMk cId="0" sldId="282"/>
            <ac:spMk id="11315" creationId="{531C241B-8233-A682-3267-078DCD782E27}"/>
          </ac:spMkLst>
        </pc:spChg>
        <pc:graphicFrameChg chg="mod modGraphic">
          <ac:chgData name="葉神丑" userId="700be30c-d686-482e-bf8c-7966ecdfdece" providerId="ADAL" clId="{838B88D9-E792-44C9-A998-0F6DCB346A65}" dt="2023-03-21T14:52:10.903" v="681" actId="2711"/>
          <ac:graphicFrameMkLst>
            <pc:docMk/>
            <pc:sldMk cId="0" sldId="282"/>
            <ac:graphicFrameMk id="2" creationId="{BACF1F2F-E55E-8562-8A4C-B55CCD2F22C3}"/>
          </ac:graphicFrameMkLst>
        </pc:graphicFrameChg>
        <pc:picChg chg="add mod">
          <ac:chgData name="葉神丑" userId="700be30c-d686-482e-bf8c-7966ecdfdece" providerId="ADAL" clId="{838B88D9-E792-44C9-A998-0F6DCB346A65}" dt="2023-03-21T14:52:10.903" v="681" actId="2711"/>
          <ac:picMkLst>
            <pc:docMk/>
            <pc:sldMk cId="0" sldId="282"/>
            <ac:picMk id="4" creationId="{56AB4320-DBBE-D046-7354-3A7994FF4B01}"/>
          </ac:picMkLst>
        </pc:picChg>
        <pc:picChg chg="add mod">
          <ac:chgData name="葉神丑" userId="700be30c-d686-482e-bf8c-7966ecdfdece" providerId="ADAL" clId="{838B88D9-E792-44C9-A998-0F6DCB346A65}" dt="2023-03-21T14:52:10.903" v="681" actId="2711"/>
          <ac:picMkLst>
            <pc:docMk/>
            <pc:sldMk cId="0" sldId="282"/>
            <ac:picMk id="6" creationId="{008369C9-4C59-41E6-F4B1-9129F328DCA8}"/>
          </ac:picMkLst>
        </pc:picChg>
        <pc:picChg chg="add mod">
          <ac:chgData name="葉神丑" userId="700be30c-d686-482e-bf8c-7966ecdfdece" providerId="ADAL" clId="{838B88D9-E792-44C9-A998-0F6DCB346A65}" dt="2023-03-21T14:52:10.903" v="681" actId="2711"/>
          <ac:picMkLst>
            <pc:docMk/>
            <pc:sldMk cId="0" sldId="282"/>
            <ac:picMk id="7" creationId="{4C526EDD-D621-25FF-D571-5279165E1987}"/>
          </ac:picMkLst>
        </pc:picChg>
        <pc:picChg chg="add mod">
          <ac:chgData name="葉神丑" userId="700be30c-d686-482e-bf8c-7966ecdfdece" providerId="ADAL" clId="{838B88D9-E792-44C9-A998-0F6DCB346A65}" dt="2023-03-21T14:52:10.903" v="681" actId="2711"/>
          <ac:picMkLst>
            <pc:docMk/>
            <pc:sldMk cId="0" sldId="282"/>
            <ac:picMk id="9" creationId="{98270D0C-B7DB-CC51-DACD-9457468AD02A}"/>
          </ac:picMkLst>
        </pc:picChg>
        <pc:picChg chg="add mod modCrop">
          <ac:chgData name="葉神丑" userId="700be30c-d686-482e-bf8c-7966ecdfdece" providerId="ADAL" clId="{838B88D9-E792-44C9-A998-0F6DCB346A65}" dt="2023-03-21T14:52:10.903" v="681" actId="2711"/>
          <ac:picMkLst>
            <pc:docMk/>
            <pc:sldMk cId="0" sldId="282"/>
            <ac:picMk id="16" creationId="{F2B6EB5D-4343-CB1C-E6A7-5836B6629136}"/>
          </ac:picMkLst>
        </pc:picChg>
      </pc:sldChg>
      <pc:sldChg chg="modSp mod">
        <pc:chgData name="葉神丑" userId="700be30c-d686-482e-bf8c-7966ecdfdece" providerId="ADAL" clId="{838B88D9-E792-44C9-A998-0F6DCB346A65}" dt="2023-03-21T07:53:45.910" v="47" actId="20577"/>
        <pc:sldMkLst>
          <pc:docMk/>
          <pc:sldMk cId="0" sldId="283"/>
        </pc:sldMkLst>
        <pc:spChg chg="mod">
          <ac:chgData name="葉神丑" userId="700be30c-d686-482e-bf8c-7966ecdfdece" providerId="ADAL" clId="{838B88D9-E792-44C9-A998-0F6DCB346A65}" dt="2023-03-21T07:51:58.241" v="3" actId="20577"/>
          <ac:spMkLst>
            <pc:docMk/>
            <pc:sldMk cId="0" sldId="283"/>
            <ac:spMk id="7" creationId="{7FF94F2C-DFF0-4A8C-22B0-E5B2C1230A6C}"/>
          </ac:spMkLst>
        </pc:spChg>
        <pc:spChg chg="mod">
          <ac:chgData name="葉神丑" userId="700be30c-d686-482e-bf8c-7966ecdfdece" providerId="ADAL" clId="{838B88D9-E792-44C9-A998-0F6DCB346A65}" dt="2023-03-21T07:53:01.940" v="32" actId="20577"/>
          <ac:spMkLst>
            <pc:docMk/>
            <pc:sldMk cId="0" sldId="283"/>
            <ac:spMk id="8" creationId="{D5707C91-B2B8-39F7-45D0-A0D350A619EA}"/>
          </ac:spMkLst>
        </pc:spChg>
        <pc:spChg chg="mod">
          <ac:chgData name="葉神丑" userId="700be30c-d686-482e-bf8c-7966ecdfdece" providerId="ADAL" clId="{838B88D9-E792-44C9-A998-0F6DCB346A65}" dt="2023-03-21T07:52:20.076" v="8" actId="404"/>
          <ac:spMkLst>
            <pc:docMk/>
            <pc:sldMk cId="0" sldId="283"/>
            <ac:spMk id="9" creationId="{C48CFB25-817B-5F76-A276-15142473138B}"/>
          </ac:spMkLst>
        </pc:spChg>
        <pc:spChg chg="mod">
          <ac:chgData name="葉神丑" userId="700be30c-d686-482e-bf8c-7966ecdfdece" providerId="ADAL" clId="{838B88D9-E792-44C9-A998-0F6DCB346A65}" dt="2023-03-21T07:53:45.910" v="47" actId="20577"/>
          <ac:spMkLst>
            <pc:docMk/>
            <pc:sldMk cId="0" sldId="283"/>
            <ac:spMk id="10" creationId="{1AF6F475-D92F-38EB-B7EB-0C392D2CC96C}"/>
          </ac:spMkLst>
        </pc:spChg>
      </pc:sldChg>
      <pc:sldChg chg="addSp delSp modSp add mod modAnim">
        <pc:chgData name="葉神丑" userId="700be30c-d686-482e-bf8c-7966ecdfdece" providerId="ADAL" clId="{838B88D9-E792-44C9-A998-0F6DCB346A65}" dt="2023-03-27T08:02:53.333" v="2670"/>
        <pc:sldMkLst>
          <pc:docMk/>
          <pc:sldMk cId="0" sldId="289"/>
        </pc:sldMkLst>
        <pc:spChg chg="add mod">
          <ac:chgData name="葉神丑" userId="700be30c-d686-482e-bf8c-7966ecdfdece" providerId="ADAL" clId="{838B88D9-E792-44C9-A998-0F6DCB346A65}" dt="2023-03-27T02:49:04.792" v="2384" actId="113"/>
          <ac:spMkLst>
            <pc:docMk/>
            <pc:sldMk cId="0" sldId="289"/>
            <ac:spMk id="2" creationId="{FAA45311-18E1-452D-2197-65874146A86F}"/>
          </ac:spMkLst>
        </pc:spChg>
        <pc:spChg chg="add mod">
          <ac:chgData name="葉神丑" userId="700be30c-d686-482e-bf8c-7966ecdfdece" providerId="ADAL" clId="{838B88D9-E792-44C9-A998-0F6DCB346A65}" dt="2023-03-27T02:52:27.177" v="2629" actId="1037"/>
          <ac:spMkLst>
            <pc:docMk/>
            <pc:sldMk cId="0" sldId="289"/>
            <ac:spMk id="3" creationId="{03A5D613-12D2-BC17-F834-02F35EF8A5C8}"/>
          </ac:spMkLst>
        </pc:spChg>
        <pc:spChg chg="del mod">
          <ac:chgData name="葉神丑" userId="700be30c-d686-482e-bf8c-7966ecdfdece" providerId="ADAL" clId="{838B88D9-E792-44C9-A998-0F6DCB346A65}" dt="2023-03-21T14:34:17.377" v="255" actId="478"/>
          <ac:spMkLst>
            <pc:docMk/>
            <pc:sldMk cId="0" sldId="289"/>
            <ac:spMk id="3" creationId="{D903DBCB-9493-877A-3263-D080A2BBB98F}"/>
          </ac:spMkLst>
        </pc:spChg>
        <pc:spChg chg="mod">
          <ac:chgData name="葉神丑" userId="700be30c-d686-482e-bf8c-7966ecdfdece" providerId="ADAL" clId="{838B88D9-E792-44C9-A998-0F6DCB346A65}" dt="2023-03-21T14:39:03.981" v="413" actId="1076"/>
          <ac:spMkLst>
            <pc:docMk/>
            <pc:sldMk cId="0" sldId="289"/>
            <ac:spMk id="4" creationId="{9F74BD37-43C4-D8D7-9143-8FADE7471188}"/>
          </ac:spMkLst>
        </pc:spChg>
        <pc:spChg chg="add mod">
          <ac:chgData name="葉神丑" userId="700be30c-d686-482e-bf8c-7966ecdfdece" providerId="ADAL" clId="{838B88D9-E792-44C9-A998-0F6DCB346A65}" dt="2023-03-27T02:50:58.181" v="2542" actId="554"/>
          <ac:spMkLst>
            <pc:docMk/>
            <pc:sldMk cId="0" sldId="289"/>
            <ac:spMk id="4" creationId="{B4473462-BF97-37B9-EE01-622770BA2E26}"/>
          </ac:spMkLst>
        </pc:spChg>
        <pc:spChg chg="add mod">
          <ac:chgData name="葉神丑" userId="700be30c-d686-482e-bf8c-7966ecdfdece" providerId="ADAL" clId="{838B88D9-E792-44C9-A998-0F6DCB346A65}" dt="2023-03-27T02:51:16.242" v="2585" actId="20577"/>
          <ac:spMkLst>
            <pc:docMk/>
            <pc:sldMk cId="0" sldId="289"/>
            <ac:spMk id="5" creationId="{0C87F3BB-914C-74AF-1D8B-D0CD4A7B63C4}"/>
          </ac:spMkLst>
        </pc:spChg>
        <pc:spChg chg="add del mod">
          <ac:chgData name="葉神丑" userId="700be30c-d686-482e-bf8c-7966ecdfdece" providerId="ADAL" clId="{838B88D9-E792-44C9-A998-0F6DCB346A65}" dt="2023-03-21T14:33:26.522" v="253" actId="478"/>
          <ac:spMkLst>
            <pc:docMk/>
            <pc:sldMk cId="0" sldId="289"/>
            <ac:spMk id="5" creationId="{9BED373F-4C1D-A676-0369-551B4929C0FF}"/>
          </ac:spMkLst>
        </pc:spChg>
        <pc:spChg chg="add mod">
          <ac:chgData name="葉神丑" userId="700be30c-d686-482e-bf8c-7966ecdfdece" providerId="ADAL" clId="{838B88D9-E792-44C9-A998-0F6DCB346A65}" dt="2023-03-27T02:51:33.713" v="2614" actId="20577"/>
          <ac:spMkLst>
            <pc:docMk/>
            <pc:sldMk cId="0" sldId="289"/>
            <ac:spMk id="7" creationId="{80AE0FAE-C67B-95A7-CF41-36CC00A0FB07}"/>
          </ac:spMkLst>
        </pc:spChg>
        <pc:spChg chg="mod">
          <ac:chgData name="葉神丑" userId="700be30c-d686-482e-bf8c-7966ecdfdece" providerId="ADAL" clId="{838B88D9-E792-44C9-A998-0F6DCB346A65}" dt="2023-03-21T14:39:22.167" v="416"/>
          <ac:spMkLst>
            <pc:docMk/>
            <pc:sldMk cId="0" sldId="289"/>
            <ac:spMk id="8" creationId="{EA37B193-D9D4-F6E2-4695-C3BD8106CA85}"/>
          </ac:spMkLst>
        </pc:spChg>
        <pc:spChg chg="mod">
          <ac:chgData name="葉神丑" userId="700be30c-d686-482e-bf8c-7966ecdfdece" providerId="ADAL" clId="{838B88D9-E792-44C9-A998-0F6DCB346A65}" dt="2023-03-21T14:33:24.918" v="252" actId="207"/>
          <ac:spMkLst>
            <pc:docMk/>
            <pc:sldMk cId="0" sldId="289"/>
            <ac:spMk id="9" creationId="{CD69C9A7-1193-D27C-8575-6826FE42DA3C}"/>
          </ac:spMkLst>
        </pc:spChg>
        <pc:spChg chg="add mod">
          <ac:chgData name="葉神丑" userId="700be30c-d686-482e-bf8c-7966ecdfdece" providerId="ADAL" clId="{838B88D9-E792-44C9-A998-0F6DCB346A65}" dt="2023-03-21T14:50:19.695" v="676"/>
          <ac:spMkLst>
            <pc:docMk/>
            <pc:sldMk cId="0" sldId="289"/>
            <ac:spMk id="17" creationId="{28427063-FC1C-4521-0E64-B70F4E293195}"/>
          </ac:spMkLst>
        </pc:spChg>
        <pc:picChg chg="mod modCrop">
          <ac:chgData name="葉神丑" userId="700be30c-d686-482e-bf8c-7966ecdfdece" providerId="ADAL" clId="{838B88D9-E792-44C9-A998-0F6DCB346A65}" dt="2023-03-21T14:48:49.844" v="664" actId="732"/>
          <ac:picMkLst>
            <pc:docMk/>
            <pc:sldMk cId="0" sldId="289"/>
            <ac:picMk id="2" creationId="{6B9FF9DB-C05E-B8D6-D0D7-1EB52C264C5A}"/>
          </ac:picMkLst>
        </pc:picChg>
        <pc:picChg chg="add mod">
          <ac:chgData name="葉神丑" userId="700be30c-d686-482e-bf8c-7966ecdfdece" providerId="ADAL" clId="{838B88D9-E792-44C9-A998-0F6DCB346A65}" dt="2023-03-21T14:37:40.162" v="412" actId="1036"/>
          <ac:picMkLst>
            <pc:docMk/>
            <pc:sldMk cId="0" sldId="289"/>
            <ac:picMk id="6" creationId="{AA810024-7326-918F-30C2-ED3594AE62EC}"/>
          </ac:picMkLst>
        </pc:picChg>
        <pc:picChg chg="add del mod">
          <ac:chgData name="葉神丑" userId="700be30c-d686-482e-bf8c-7966ecdfdece" providerId="ADAL" clId="{838B88D9-E792-44C9-A998-0F6DCB346A65}" dt="2023-03-21T14:34:51.837" v="261" actId="478"/>
          <ac:picMkLst>
            <pc:docMk/>
            <pc:sldMk cId="0" sldId="289"/>
            <ac:picMk id="7" creationId="{DB6836B5-6B77-7CE1-B4EE-856EB1807DD6}"/>
          </ac:picMkLst>
        </pc:picChg>
        <pc:picChg chg="add mod">
          <ac:chgData name="葉神丑" userId="700be30c-d686-482e-bf8c-7966ecdfdece" providerId="ADAL" clId="{838B88D9-E792-44C9-A998-0F6DCB346A65}" dt="2023-03-21T14:37:40.162" v="412" actId="1036"/>
          <ac:picMkLst>
            <pc:docMk/>
            <pc:sldMk cId="0" sldId="289"/>
            <ac:picMk id="10" creationId="{E2A3ECE0-33F7-2614-A5B5-D5970EF49D8D}"/>
          </ac:picMkLst>
        </pc:picChg>
        <pc:picChg chg="add mod">
          <ac:chgData name="葉神丑" userId="700be30c-d686-482e-bf8c-7966ecdfdece" providerId="ADAL" clId="{838B88D9-E792-44C9-A998-0F6DCB346A65}" dt="2023-03-21T14:37:40.162" v="412" actId="1036"/>
          <ac:picMkLst>
            <pc:docMk/>
            <pc:sldMk cId="0" sldId="289"/>
            <ac:picMk id="11" creationId="{1562BF5B-0173-713A-BBDA-25BB13D36C6E}"/>
          </ac:picMkLst>
        </pc:picChg>
        <pc:picChg chg="add mod">
          <ac:chgData name="葉神丑" userId="700be30c-d686-482e-bf8c-7966ecdfdece" providerId="ADAL" clId="{838B88D9-E792-44C9-A998-0F6DCB346A65}" dt="2023-03-21T14:37:24.763" v="409" actId="1035"/>
          <ac:picMkLst>
            <pc:docMk/>
            <pc:sldMk cId="0" sldId="289"/>
            <ac:picMk id="12" creationId="{E168BA0D-0FCE-BFAA-067A-54780BD7E790}"/>
          </ac:picMkLst>
        </pc:picChg>
        <pc:picChg chg="add mod">
          <ac:chgData name="葉神丑" userId="700be30c-d686-482e-bf8c-7966ecdfdece" providerId="ADAL" clId="{838B88D9-E792-44C9-A998-0F6DCB346A65}" dt="2023-03-21T14:37:24.763" v="409" actId="1035"/>
          <ac:picMkLst>
            <pc:docMk/>
            <pc:sldMk cId="0" sldId="289"/>
            <ac:picMk id="13" creationId="{421CC7B6-356B-F643-52C9-A2ECB17E396F}"/>
          </ac:picMkLst>
        </pc:picChg>
        <pc:picChg chg="add mod">
          <ac:chgData name="葉神丑" userId="700be30c-d686-482e-bf8c-7966ecdfdece" providerId="ADAL" clId="{838B88D9-E792-44C9-A998-0F6DCB346A65}" dt="2023-03-27T08:01:53.142" v="2668" actId="1076"/>
          <ac:picMkLst>
            <pc:docMk/>
            <pc:sldMk cId="0" sldId="289"/>
            <ac:picMk id="14" creationId="{11277D6C-8115-E7E1-97F7-4EBB4EF796C3}"/>
          </ac:picMkLst>
        </pc:picChg>
        <pc:picChg chg="add del mod">
          <ac:chgData name="葉神丑" userId="700be30c-d686-482e-bf8c-7966ecdfdece" providerId="ADAL" clId="{838B88D9-E792-44C9-A998-0F6DCB346A65}" dt="2023-03-21T14:34:58.614" v="264" actId="478"/>
          <ac:picMkLst>
            <pc:docMk/>
            <pc:sldMk cId="0" sldId="289"/>
            <ac:picMk id="14" creationId="{4EA5AF7E-DFCE-AB7F-DD06-BFBE62620124}"/>
          </ac:picMkLst>
        </pc:picChg>
        <pc:picChg chg="add mod">
          <ac:chgData name="葉神丑" userId="700be30c-d686-482e-bf8c-7966ecdfdece" providerId="ADAL" clId="{838B88D9-E792-44C9-A998-0F6DCB346A65}" dt="2023-03-21T14:37:24.763" v="409" actId="1035"/>
          <ac:picMkLst>
            <pc:docMk/>
            <pc:sldMk cId="0" sldId="289"/>
            <ac:picMk id="15" creationId="{30BD4B09-2228-25AE-570A-568248F37715}"/>
          </ac:picMkLst>
        </pc:picChg>
        <pc:picChg chg="add mod">
          <ac:chgData name="葉神丑" userId="700be30c-d686-482e-bf8c-7966ecdfdece" providerId="ADAL" clId="{838B88D9-E792-44C9-A998-0F6DCB346A65}" dt="2023-03-27T02:53:40.216" v="2639" actId="1076"/>
          <ac:picMkLst>
            <pc:docMk/>
            <pc:sldMk cId="0" sldId="289"/>
            <ac:picMk id="29" creationId="{2C11F72F-6F93-095A-85B3-DE167D19D823}"/>
          </ac:picMkLst>
        </pc:picChg>
        <pc:picChg chg="add mod">
          <ac:chgData name="葉神丑" userId="700be30c-d686-482e-bf8c-7966ecdfdece" providerId="ADAL" clId="{838B88D9-E792-44C9-A998-0F6DCB346A65}" dt="2023-03-27T02:53:50.114" v="2642" actId="1076"/>
          <ac:picMkLst>
            <pc:docMk/>
            <pc:sldMk cId="0" sldId="289"/>
            <ac:picMk id="30" creationId="{FDDBABEE-905B-47BA-7414-938960427429}"/>
          </ac:picMkLst>
        </pc:picChg>
        <pc:picChg chg="add mod">
          <ac:chgData name="葉神丑" userId="700be30c-d686-482e-bf8c-7966ecdfdece" providerId="ADAL" clId="{838B88D9-E792-44C9-A998-0F6DCB346A65}" dt="2023-03-27T02:54:21.578" v="2645" actId="1076"/>
          <ac:picMkLst>
            <pc:docMk/>
            <pc:sldMk cId="0" sldId="289"/>
            <ac:picMk id="31" creationId="{2973AB53-53A1-864F-2FFD-4C394FB2BC4A}"/>
          </ac:picMkLst>
        </pc:picChg>
        <pc:picChg chg="add mod">
          <ac:chgData name="葉神丑" userId="700be30c-d686-482e-bf8c-7966ecdfdece" providerId="ADAL" clId="{838B88D9-E792-44C9-A998-0F6DCB346A65}" dt="2023-03-27T02:55:02.153" v="2651" actId="1076"/>
          <ac:picMkLst>
            <pc:docMk/>
            <pc:sldMk cId="0" sldId="289"/>
            <ac:picMk id="32" creationId="{786C73A0-50C2-8D01-C2C5-C71DF210F7B5}"/>
          </ac:picMkLst>
        </pc:picChg>
        <pc:picChg chg="add mod">
          <ac:chgData name="葉神丑" userId="700be30c-d686-482e-bf8c-7966ecdfdece" providerId="ADAL" clId="{838B88D9-E792-44C9-A998-0F6DCB346A65}" dt="2023-03-27T02:55:25.381" v="2654" actId="1076"/>
          <ac:picMkLst>
            <pc:docMk/>
            <pc:sldMk cId="0" sldId="289"/>
            <ac:picMk id="33" creationId="{5B4B8746-8D0D-827D-FE19-39F6A05A5569}"/>
          </ac:picMkLst>
        </pc:picChg>
        <pc:picChg chg="add mod">
          <ac:chgData name="葉神丑" userId="700be30c-d686-482e-bf8c-7966ecdfdece" providerId="ADAL" clId="{838B88D9-E792-44C9-A998-0F6DCB346A65}" dt="2023-03-27T02:56:06.068" v="2661" actId="1076"/>
          <ac:picMkLst>
            <pc:docMk/>
            <pc:sldMk cId="0" sldId="289"/>
            <ac:picMk id="34" creationId="{62B9CAFC-0E4B-5275-F2A4-5A75ADA2D397}"/>
          </ac:picMkLst>
        </pc:picChg>
        <pc:picChg chg="add mod">
          <ac:chgData name="葉神丑" userId="700be30c-d686-482e-bf8c-7966ecdfdece" providerId="ADAL" clId="{838B88D9-E792-44C9-A998-0F6DCB346A65}" dt="2023-03-27T02:56:14.575" v="2663" actId="1076"/>
          <ac:picMkLst>
            <pc:docMk/>
            <pc:sldMk cId="0" sldId="289"/>
            <ac:picMk id="35" creationId="{5ED6B5BB-9AF1-5F48-CC6C-E1E373B73B9D}"/>
          </ac:picMkLst>
        </pc:picChg>
        <pc:picChg chg="del mod">
          <ac:chgData name="葉神丑" userId="700be30c-d686-482e-bf8c-7966ecdfdece" providerId="ADAL" clId="{838B88D9-E792-44C9-A998-0F6DCB346A65}" dt="2023-03-27T02:51:36.351" v="2615" actId="478"/>
          <ac:picMkLst>
            <pc:docMk/>
            <pc:sldMk cId="0" sldId="289"/>
            <ac:picMk id="1026" creationId="{00000000-0000-0000-0000-000000000000}"/>
          </ac:picMkLst>
        </pc:picChg>
        <pc:cxnChg chg="add mod">
          <ac:chgData name="葉神丑" userId="700be30c-d686-482e-bf8c-7966ecdfdece" providerId="ADAL" clId="{838B88D9-E792-44C9-A998-0F6DCB346A65}" dt="2023-03-27T02:52:27.177" v="2629" actId="1037"/>
          <ac:cxnSpMkLst>
            <pc:docMk/>
            <pc:sldMk cId="0" sldId="289"/>
            <ac:cxnSpMk id="16" creationId="{24E02D03-4253-F3AA-6EC8-FEA527AF8AEA}"/>
          </ac:cxnSpMkLst>
        </pc:cxnChg>
        <pc:cxnChg chg="add mod">
          <ac:chgData name="葉神丑" userId="700be30c-d686-482e-bf8c-7966ecdfdece" providerId="ADAL" clId="{838B88D9-E792-44C9-A998-0F6DCB346A65}" dt="2023-03-27T02:52:27.177" v="2629" actId="1037"/>
          <ac:cxnSpMkLst>
            <pc:docMk/>
            <pc:sldMk cId="0" sldId="289"/>
            <ac:cxnSpMk id="17" creationId="{B85FC345-A9B1-D594-19CB-15F8D4939C1E}"/>
          </ac:cxnSpMkLst>
        </pc:cxnChg>
        <pc:cxnChg chg="add mod">
          <ac:chgData name="葉神丑" userId="700be30c-d686-482e-bf8c-7966ecdfdece" providerId="ADAL" clId="{838B88D9-E792-44C9-A998-0F6DCB346A65}" dt="2023-03-27T02:52:36.572" v="2632" actId="14100"/>
          <ac:cxnSpMkLst>
            <pc:docMk/>
            <pc:sldMk cId="0" sldId="289"/>
            <ac:cxnSpMk id="22" creationId="{7A274DC6-32FF-D4E8-262F-7C869E9B1518}"/>
          </ac:cxnSpMkLst>
        </pc:cxnChg>
        <pc:cxnChg chg="add mod">
          <ac:chgData name="葉神丑" userId="700be30c-d686-482e-bf8c-7966ecdfdece" providerId="ADAL" clId="{838B88D9-E792-44C9-A998-0F6DCB346A65}" dt="2023-03-27T02:52:46.212" v="2636" actId="14100"/>
          <ac:cxnSpMkLst>
            <pc:docMk/>
            <pc:sldMk cId="0" sldId="289"/>
            <ac:cxnSpMk id="25" creationId="{CB1E79BA-6180-15F5-A3D2-46E8851A6715}"/>
          </ac:cxnSpMkLst>
        </pc:cxnChg>
      </pc:sldChg>
      <pc:sldChg chg="addSp delSp modSp add mod modShow">
        <pc:chgData name="葉神丑" userId="700be30c-d686-482e-bf8c-7966ecdfdece" providerId="ADAL" clId="{838B88D9-E792-44C9-A998-0F6DCB346A65}" dt="2023-03-21T15:18:47.100" v="730" actId="729"/>
        <pc:sldMkLst>
          <pc:docMk/>
          <pc:sldMk cId="4142128971" sldId="290"/>
        </pc:sldMkLst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2" creationId="{5FD70D69-45FF-89EE-1AF2-9DA46971C5DE}"/>
          </ac:spMkLst>
        </pc:spChg>
        <pc:spChg chg="del">
          <ac:chgData name="葉神丑" userId="700be30c-d686-482e-bf8c-7966ecdfdece" providerId="ADAL" clId="{838B88D9-E792-44C9-A998-0F6DCB346A65}" dt="2023-03-21T15:17:20.525" v="711" actId="478"/>
          <ac:spMkLst>
            <pc:docMk/>
            <pc:sldMk cId="4142128971" sldId="290"/>
            <ac:spMk id="3" creationId="{DC333824-724F-829E-DE8A-52A4D55CC537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4" creationId="{0BE6104C-ED57-6DC1-88C1-BD84617AE007}"/>
          </ac:spMkLst>
        </pc:spChg>
        <pc:spChg chg="del">
          <ac:chgData name="葉神丑" userId="700be30c-d686-482e-bf8c-7966ecdfdece" providerId="ADAL" clId="{838B88D9-E792-44C9-A998-0F6DCB346A65}" dt="2023-03-21T15:17:25.156" v="713" actId="478"/>
          <ac:spMkLst>
            <pc:docMk/>
            <pc:sldMk cId="4142128971" sldId="290"/>
            <ac:spMk id="5" creationId="{23A6C0C4-2321-7BEE-E19C-49C53EF2DDAB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7" creationId="{DB96BB59-5698-E5C2-A04F-41D11E322E65}"/>
          </ac:spMkLst>
        </pc:spChg>
        <pc:spChg chg="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9" creationId="{EF18BB8F-9434-586D-8EE2-B680EE1A13C1}"/>
          </ac:spMkLst>
        </pc:spChg>
        <pc:spChg chg="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10" creationId="{371A8C75-0761-C359-EEEF-4132589DDF31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11" creationId="{9E547F12-15DC-7B5C-FCCE-1EBEA968EE33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12" creationId="{2F6AD4B2-FE18-FCA6-D39C-841F9A54778C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13" creationId="{1604336C-B08B-6E4A-9C57-6FF602D0F32F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14" creationId="{E09F02BF-E254-8650-21DB-3FBA0047D70F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15" creationId="{8B660F3A-5105-9334-3DA9-CF973D6CF422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16" creationId="{F80301B0-B787-2417-6C02-DEE6384C906B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17" creationId="{4BF4450C-F855-9183-3A7E-E40E35CA45CD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18" creationId="{5BC867FC-532E-8876-FE03-D7474007B69B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19" creationId="{F2C1ADBC-D247-91AD-D1EB-42A50F4C29E6}"/>
          </ac:spMkLst>
        </pc:spChg>
        <pc:spChg chg="add mod">
          <ac:chgData name="葉神丑" userId="700be30c-d686-482e-bf8c-7966ecdfdece" providerId="ADAL" clId="{838B88D9-E792-44C9-A998-0F6DCB346A65}" dt="2023-03-21T15:18:39.511" v="729" actId="207"/>
          <ac:spMkLst>
            <pc:docMk/>
            <pc:sldMk cId="4142128971" sldId="290"/>
            <ac:spMk id="20" creationId="{3BCB4BE2-BE48-ED5E-EDF0-6FA931B903EA}"/>
          </ac:spMkLst>
        </pc:spChg>
        <pc:spChg chg="add mod">
          <ac:chgData name="葉神丑" userId="700be30c-d686-482e-bf8c-7966ecdfdece" providerId="ADAL" clId="{838B88D9-E792-44C9-A998-0F6DCB346A65}" dt="2023-03-21T15:18:11.148" v="726" actId="2085"/>
          <ac:spMkLst>
            <pc:docMk/>
            <pc:sldMk cId="4142128971" sldId="290"/>
            <ac:spMk id="21" creationId="{40DB063A-6839-54D5-A799-F7A25212951E}"/>
          </ac:spMkLst>
        </pc:spChg>
        <pc:spChg chg="add mod">
          <ac:chgData name="葉神丑" userId="700be30c-d686-482e-bf8c-7966ecdfdece" providerId="ADAL" clId="{838B88D9-E792-44C9-A998-0F6DCB346A65}" dt="2023-03-21T15:18:11.148" v="726" actId="2085"/>
          <ac:spMkLst>
            <pc:docMk/>
            <pc:sldMk cId="4142128971" sldId="290"/>
            <ac:spMk id="22" creationId="{53A916F9-E9A2-44F4-B1B3-C5828F722D4B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23" creationId="{929367DD-AC7F-7B15-6DFF-8CB960B1472B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27" creationId="{6335F1F1-3AA3-5BA5-3626-F9A9ED632821}"/>
          </ac:spMkLst>
        </pc:spChg>
        <pc:spChg chg="add mod">
          <ac:chgData name="葉神丑" userId="700be30c-d686-482e-bf8c-7966ecdfdece" providerId="ADAL" clId="{838B88D9-E792-44C9-A998-0F6DCB346A65}" dt="2023-03-21T15:18:23.604" v="727" actId="207"/>
          <ac:spMkLst>
            <pc:docMk/>
            <pc:sldMk cId="4142128971" sldId="290"/>
            <ac:spMk id="28" creationId="{A84851FB-3D41-5170-381F-7DD32DA61A22}"/>
          </ac:spMkLst>
        </pc:spChg>
        <pc:spChg chg="add mod">
          <ac:chgData name="葉神丑" userId="700be30c-d686-482e-bf8c-7966ecdfdece" providerId="ADAL" clId="{838B88D9-E792-44C9-A998-0F6DCB346A65}" dt="2023-03-21T15:18:23.604" v="727" actId="207"/>
          <ac:spMkLst>
            <pc:docMk/>
            <pc:sldMk cId="4142128971" sldId="290"/>
            <ac:spMk id="29" creationId="{2F28A3F6-C471-B5D6-0B77-8228D56D88A0}"/>
          </ac:spMkLst>
        </pc:spChg>
        <pc:spChg chg="add mod">
          <ac:chgData name="葉神丑" userId="700be30c-d686-482e-bf8c-7966ecdfdece" providerId="ADAL" clId="{838B88D9-E792-44C9-A998-0F6DCB346A65}" dt="2023-03-21T15:18:23.604" v="727" actId="207"/>
          <ac:spMkLst>
            <pc:docMk/>
            <pc:sldMk cId="4142128971" sldId="290"/>
            <ac:spMk id="35" creationId="{C626E895-1128-5727-B4FC-553849DB9DE0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36" creationId="{EF1AD192-18BB-BA8D-5E1A-E8A9EF283EE6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38" creationId="{493D602B-3B91-3AE9-9CAB-A670065C2085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39" creationId="{D8CD7B42-A854-EE2D-4DCB-1F802795E650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42" creationId="{D7D9856B-5F98-D28C-C412-47826B20C559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46" creationId="{4D94B367-F800-57F3-BD78-EF2424A64F11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48" creationId="{423D9F31-FF48-AE3D-63E0-0BEB214ABF5B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50" creationId="{53BA5E99-4E18-EC8E-1DE0-6F828B44AED5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53" creationId="{DC3F6768-CA7E-75FE-B5A3-6782DA64CB19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57" creationId="{328FF7C5-8A0E-8362-59C8-66B617709A42}"/>
          </ac:spMkLst>
        </pc:spChg>
        <pc:spChg chg="add mod">
          <ac:chgData name="葉神丑" userId="700be30c-d686-482e-bf8c-7966ecdfdece" providerId="ADAL" clId="{838B88D9-E792-44C9-A998-0F6DCB346A65}" dt="2023-03-21T15:17:29.476" v="720" actId="1038"/>
          <ac:spMkLst>
            <pc:docMk/>
            <pc:sldMk cId="4142128971" sldId="290"/>
            <ac:spMk id="60" creationId="{0010B28D-5652-D962-BDC1-B33F1FFC1409}"/>
          </ac:spMkLst>
        </pc:spChg>
        <pc:grpChg chg="add mod">
          <ac:chgData name="葉神丑" userId="700be30c-d686-482e-bf8c-7966ecdfdece" providerId="ADAL" clId="{838B88D9-E792-44C9-A998-0F6DCB346A65}" dt="2023-03-21T15:17:29.476" v="720" actId="1038"/>
          <ac:grpSpMkLst>
            <pc:docMk/>
            <pc:sldMk cId="4142128971" sldId="290"/>
            <ac:grpSpMk id="8" creationId="{B88AF438-7B5E-F6B8-93BA-9CCF8D272703}"/>
          </ac:grpSpMkLst>
        </pc:grpChg>
        <pc:picChg chg="del">
          <ac:chgData name="葉神丑" userId="700be30c-d686-482e-bf8c-7966ecdfdece" providerId="ADAL" clId="{838B88D9-E792-44C9-A998-0F6DCB346A65}" dt="2023-03-21T15:17:22.018" v="712" actId="478"/>
          <ac:picMkLst>
            <pc:docMk/>
            <pc:sldMk cId="4142128971" sldId="290"/>
            <ac:picMk id="6" creationId="{81426214-8AF4-74E5-1686-17C43669481E}"/>
          </ac:picMkLst>
        </pc:picChg>
        <pc:picChg chg="add mod">
          <ac:chgData name="葉神丑" userId="700be30c-d686-482e-bf8c-7966ecdfdece" providerId="ADAL" clId="{838B88D9-E792-44C9-A998-0F6DCB346A65}" dt="2023-03-21T15:17:29.476" v="720" actId="1038"/>
          <ac:picMkLst>
            <pc:docMk/>
            <pc:sldMk cId="4142128971" sldId="290"/>
            <ac:picMk id="24" creationId="{BFBB65E9-CB3D-34C6-B335-0F164DBFB554}"/>
          </ac:picMkLst>
        </pc:picChg>
        <pc:picChg chg="add mod">
          <ac:chgData name="葉神丑" userId="700be30c-d686-482e-bf8c-7966ecdfdece" providerId="ADAL" clId="{838B88D9-E792-44C9-A998-0F6DCB346A65}" dt="2023-03-21T15:17:29.476" v="720" actId="1038"/>
          <ac:picMkLst>
            <pc:docMk/>
            <pc:sldMk cId="4142128971" sldId="290"/>
            <ac:picMk id="25" creationId="{AE0BBF00-2C73-AE8B-B588-DF66E59E3B67}"/>
          </ac:picMkLst>
        </pc:picChg>
        <pc:picChg chg="add mod">
          <ac:chgData name="葉神丑" userId="700be30c-d686-482e-bf8c-7966ecdfdece" providerId="ADAL" clId="{838B88D9-E792-44C9-A998-0F6DCB346A65}" dt="2023-03-21T15:17:29.476" v="720" actId="1038"/>
          <ac:picMkLst>
            <pc:docMk/>
            <pc:sldMk cId="4142128971" sldId="290"/>
            <ac:picMk id="26" creationId="{921A1BA3-0040-6D8B-083B-9B11B44D9DB7}"/>
          </ac:picMkLst>
        </pc:picChg>
        <pc:picChg chg="add mod">
          <ac:chgData name="葉神丑" userId="700be30c-d686-482e-bf8c-7966ecdfdece" providerId="ADAL" clId="{838B88D9-E792-44C9-A998-0F6DCB346A65}" dt="2023-03-21T15:17:29.476" v="720" actId="1038"/>
          <ac:picMkLst>
            <pc:docMk/>
            <pc:sldMk cId="4142128971" sldId="290"/>
            <ac:picMk id="41" creationId="{5F531B56-4416-3C71-6142-FA888EE84AB1}"/>
          </ac:picMkLst>
        </pc:picChg>
        <pc:picChg chg="add mod">
          <ac:chgData name="葉神丑" userId="700be30c-d686-482e-bf8c-7966ecdfdece" providerId="ADAL" clId="{838B88D9-E792-44C9-A998-0F6DCB346A65}" dt="2023-03-21T15:17:29.476" v="720" actId="1038"/>
          <ac:picMkLst>
            <pc:docMk/>
            <pc:sldMk cId="4142128971" sldId="290"/>
            <ac:picMk id="45" creationId="{38DA5415-59CC-49E5-AB9C-70109CA8BD1A}"/>
          </ac:picMkLst>
        </pc:picChg>
        <pc:picChg chg="add mod">
          <ac:chgData name="葉神丑" userId="700be30c-d686-482e-bf8c-7966ecdfdece" providerId="ADAL" clId="{838B88D9-E792-44C9-A998-0F6DCB346A65}" dt="2023-03-21T15:17:29.476" v="720" actId="1038"/>
          <ac:picMkLst>
            <pc:docMk/>
            <pc:sldMk cId="4142128971" sldId="290"/>
            <ac:picMk id="47" creationId="{FC2BBB3A-F322-DD1C-6A80-C046FEB9FC01}"/>
          </ac:picMkLst>
        </pc:picChg>
        <pc:picChg chg="add mod">
          <ac:chgData name="葉神丑" userId="700be30c-d686-482e-bf8c-7966ecdfdece" providerId="ADAL" clId="{838B88D9-E792-44C9-A998-0F6DCB346A65}" dt="2023-03-21T15:17:29.476" v="720" actId="1038"/>
          <ac:picMkLst>
            <pc:docMk/>
            <pc:sldMk cId="4142128971" sldId="290"/>
            <ac:picMk id="49" creationId="{AA9980CF-C3DE-BA1B-EBDF-9A1BEFDE2B04}"/>
          </ac:picMkLst>
        </pc:picChg>
        <pc:picChg chg="add mod">
          <ac:chgData name="葉神丑" userId="700be30c-d686-482e-bf8c-7966ecdfdece" providerId="ADAL" clId="{838B88D9-E792-44C9-A998-0F6DCB346A65}" dt="2023-03-21T15:17:29.476" v="720" actId="1038"/>
          <ac:picMkLst>
            <pc:docMk/>
            <pc:sldMk cId="4142128971" sldId="290"/>
            <ac:picMk id="58" creationId="{B019CBE7-F3D7-638A-D590-ECB9268F32ED}"/>
          </ac:picMkLst>
        </pc:picChg>
        <pc:picChg chg="add mod">
          <ac:chgData name="葉神丑" userId="700be30c-d686-482e-bf8c-7966ecdfdece" providerId="ADAL" clId="{838B88D9-E792-44C9-A998-0F6DCB346A65}" dt="2023-03-21T15:17:29.476" v="720" actId="1038"/>
          <ac:picMkLst>
            <pc:docMk/>
            <pc:sldMk cId="4142128971" sldId="290"/>
            <ac:picMk id="59" creationId="{D0DE302C-2E82-EB20-FA92-D368E5BBA893}"/>
          </ac:picMkLst>
        </pc:picChg>
        <pc:picChg chg="add mod">
          <ac:chgData name="葉神丑" userId="700be30c-d686-482e-bf8c-7966ecdfdece" providerId="ADAL" clId="{838B88D9-E792-44C9-A998-0F6DCB346A65}" dt="2023-03-21T15:17:29.476" v="720" actId="1038"/>
          <ac:picMkLst>
            <pc:docMk/>
            <pc:sldMk cId="4142128971" sldId="290"/>
            <ac:picMk id="61" creationId="{6416AB2E-E283-86B9-8B2C-36E3D57F53DE}"/>
          </ac:picMkLst>
        </pc:picChg>
        <pc:picChg chg="add mod">
          <ac:chgData name="葉神丑" userId="700be30c-d686-482e-bf8c-7966ecdfdece" providerId="ADAL" clId="{838B88D9-E792-44C9-A998-0F6DCB346A65}" dt="2023-03-21T15:17:29.476" v="720" actId="1038"/>
          <ac:picMkLst>
            <pc:docMk/>
            <pc:sldMk cId="4142128971" sldId="290"/>
            <ac:picMk id="62" creationId="{9DB88B5B-058F-B379-4CE1-8E8046AA86D6}"/>
          </ac:picMkLst>
        </pc:picChg>
        <pc:picChg chg="add mod">
          <ac:chgData name="葉神丑" userId="700be30c-d686-482e-bf8c-7966ecdfdece" providerId="ADAL" clId="{838B88D9-E792-44C9-A998-0F6DCB346A65}" dt="2023-03-21T15:17:29.476" v="720" actId="1038"/>
          <ac:picMkLst>
            <pc:docMk/>
            <pc:sldMk cId="4142128971" sldId="290"/>
            <ac:picMk id="63" creationId="{A061D82E-84E7-2D9B-6033-37320AB86A41}"/>
          </ac:picMkLst>
        </pc:picChg>
        <pc:picChg chg="add mod">
          <ac:chgData name="葉神丑" userId="700be30c-d686-482e-bf8c-7966ecdfdece" providerId="ADAL" clId="{838B88D9-E792-44C9-A998-0F6DCB346A65}" dt="2023-03-21T15:17:29.476" v="720" actId="1038"/>
          <ac:picMkLst>
            <pc:docMk/>
            <pc:sldMk cId="4142128971" sldId="290"/>
            <ac:picMk id="14336" creationId="{D72A912C-AEC0-7140-1A7B-F751D2169A48}"/>
          </ac:picMkLst>
        </pc:picChg>
        <pc:picChg chg="add mod">
          <ac:chgData name="葉神丑" userId="700be30c-d686-482e-bf8c-7966ecdfdece" providerId="ADAL" clId="{838B88D9-E792-44C9-A998-0F6DCB346A65}" dt="2023-03-21T15:17:29.476" v="720" actId="1038"/>
          <ac:picMkLst>
            <pc:docMk/>
            <pc:sldMk cId="4142128971" sldId="290"/>
            <ac:picMk id="14337" creationId="{D8449EB4-35D0-417C-21F6-266A59FFA95F}"/>
          </ac:picMkLst>
        </pc:picChg>
        <pc:cxnChg chg="add mod">
          <ac:chgData name="葉神丑" userId="700be30c-d686-482e-bf8c-7966ecdfdece" providerId="ADAL" clId="{838B88D9-E792-44C9-A998-0F6DCB346A65}" dt="2023-03-21T15:17:29.476" v="720" actId="1038"/>
          <ac:cxnSpMkLst>
            <pc:docMk/>
            <pc:sldMk cId="4142128971" sldId="290"/>
            <ac:cxnSpMk id="30" creationId="{55202A84-9E7B-7668-7817-5356B43FB5E9}"/>
          </ac:cxnSpMkLst>
        </pc:cxnChg>
        <pc:cxnChg chg="add mod">
          <ac:chgData name="葉神丑" userId="700be30c-d686-482e-bf8c-7966ecdfdece" providerId="ADAL" clId="{838B88D9-E792-44C9-A998-0F6DCB346A65}" dt="2023-03-21T15:17:29.476" v="720" actId="1038"/>
          <ac:cxnSpMkLst>
            <pc:docMk/>
            <pc:sldMk cId="4142128971" sldId="290"/>
            <ac:cxnSpMk id="31" creationId="{5B5C79D0-2433-6D9A-3117-FA7F2E6B517C}"/>
          </ac:cxnSpMkLst>
        </pc:cxnChg>
        <pc:cxnChg chg="add mod">
          <ac:chgData name="葉神丑" userId="700be30c-d686-482e-bf8c-7966ecdfdece" providerId="ADAL" clId="{838B88D9-E792-44C9-A998-0F6DCB346A65}" dt="2023-03-21T15:17:29.476" v="720" actId="1038"/>
          <ac:cxnSpMkLst>
            <pc:docMk/>
            <pc:sldMk cId="4142128971" sldId="290"/>
            <ac:cxnSpMk id="32" creationId="{620BB151-EB43-4F5F-78F1-4402BE841C38}"/>
          </ac:cxnSpMkLst>
        </pc:cxnChg>
        <pc:cxnChg chg="add mod">
          <ac:chgData name="葉神丑" userId="700be30c-d686-482e-bf8c-7966ecdfdece" providerId="ADAL" clId="{838B88D9-E792-44C9-A998-0F6DCB346A65}" dt="2023-03-21T15:17:29.476" v="720" actId="1038"/>
          <ac:cxnSpMkLst>
            <pc:docMk/>
            <pc:sldMk cId="4142128971" sldId="290"/>
            <ac:cxnSpMk id="33" creationId="{EA18332E-2D9C-FDA1-F39F-75FE31D0796E}"/>
          </ac:cxnSpMkLst>
        </pc:cxnChg>
        <pc:cxnChg chg="add mod">
          <ac:chgData name="葉神丑" userId="700be30c-d686-482e-bf8c-7966ecdfdece" providerId="ADAL" clId="{838B88D9-E792-44C9-A998-0F6DCB346A65}" dt="2023-03-21T15:17:29.476" v="720" actId="1038"/>
          <ac:cxnSpMkLst>
            <pc:docMk/>
            <pc:sldMk cId="4142128971" sldId="290"/>
            <ac:cxnSpMk id="34" creationId="{45B634E7-9A5B-08A4-BCF3-94BDDA0BB805}"/>
          </ac:cxnSpMkLst>
        </pc:cxnChg>
        <pc:cxnChg chg="add mod">
          <ac:chgData name="葉神丑" userId="700be30c-d686-482e-bf8c-7966ecdfdece" providerId="ADAL" clId="{838B88D9-E792-44C9-A998-0F6DCB346A65}" dt="2023-03-21T15:17:29.476" v="720" actId="1038"/>
          <ac:cxnSpMkLst>
            <pc:docMk/>
            <pc:sldMk cId="4142128971" sldId="290"/>
            <ac:cxnSpMk id="37" creationId="{C759FBFA-7B5B-2577-3600-6F95C487CABD}"/>
          </ac:cxnSpMkLst>
        </pc:cxnChg>
        <pc:cxnChg chg="add mod">
          <ac:chgData name="葉神丑" userId="700be30c-d686-482e-bf8c-7966ecdfdece" providerId="ADAL" clId="{838B88D9-E792-44C9-A998-0F6DCB346A65}" dt="2023-03-21T15:17:29.476" v="720" actId="1038"/>
          <ac:cxnSpMkLst>
            <pc:docMk/>
            <pc:sldMk cId="4142128971" sldId="290"/>
            <ac:cxnSpMk id="40" creationId="{08199A37-27FD-B35A-3840-7F3A47BD6B54}"/>
          </ac:cxnSpMkLst>
        </pc:cxnChg>
        <pc:cxnChg chg="add mod">
          <ac:chgData name="葉神丑" userId="700be30c-d686-482e-bf8c-7966ecdfdece" providerId="ADAL" clId="{838B88D9-E792-44C9-A998-0F6DCB346A65}" dt="2023-03-21T15:17:29.476" v="720" actId="1038"/>
          <ac:cxnSpMkLst>
            <pc:docMk/>
            <pc:sldMk cId="4142128971" sldId="290"/>
            <ac:cxnSpMk id="43" creationId="{A11FDD16-135D-6F67-001E-52C52D81C404}"/>
          </ac:cxnSpMkLst>
        </pc:cxnChg>
        <pc:cxnChg chg="add mod">
          <ac:chgData name="葉神丑" userId="700be30c-d686-482e-bf8c-7966ecdfdece" providerId="ADAL" clId="{838B88D9-E792-44C9-A998-0F6DCB346A65}" dt="2023-03-21T15:17:29.476" v="720" actId="1038"/>
          <ac:cxnSpMkLst>
            <pc:docMk/>
            <pc:sldMk cId="4142128971" sldId="290"/>
            <ac:cxnSpMk id="44" creationId="{9C119D4C-9840-6BB0-92AD-0C16CB23D08F}"/>
          </ac:cxnSpMkLst>
        </pc:cxnChg>
        <pc:cxnChg chg="add mod">
          <ac:chgData name="葉神丑" userId="700be30c-d686-482e-bf8c-7966ecdfdece" providerId="ADAL" clId="{838B88D9-E792-44C9-A998-0F6DCB346A65}" dt="2023-03-21T15:17:29.476" v="720" actId="1038"/>
          <ac:cxnSpMkLst>
            <pc:docMk/>
            <pc:sldMk cId="4142128971" sldId="290"/>
            <ac:cxnSpMk id="51" creationId="{93CACCCD-BD79-026B-0389-56F372D20442}"/>
          </ac:cxnSpMkLst>
        </pc:cxnChg>
        <pc:cxnChg chg="add mod">
          <ac:chgData name="葉神丑" userId="700be30c-d686-482e-bf8c-7966ecdfdece" providerId="ADAL" clId="{838B88D9-E792-44C9-A998-0F6DCB346A65}" dt="2023-03-21T15:17:29.476" v="720" actId="1038"/>
          <ac:cxnSpMkLst>
            <pc:docMk/>
            <pc:sldMk cId="4142128971" sldId="290"/>
            <ac:cxnSpMk id="52" creationId="{68E9CDA3-73EF-A0EB-1D08-32D55B65E714}"/>
          </ac:cxnSpMkLst>
        </pc:cxnChg>
        <pc:cxnChg chg="add mod">
          <ac:chgData name="葉神丑" userId="700be30c-d686-482e-bf8c-7966ecdfdece" providerId="ADAL" clId="{838B88D9-E792-44C9-A998-0F6DCB346A65}" dt="2023-03-21T15:17:29.476" v="720" actId="1038"/>
          <ac:cxnSpMkLst>
            <pc:docMk/>
            <pc:sldMk cId="4142128971" sldId="290"/>
            <ac:cxnSpMk id="54" creationId="{549DD3CB-A97D-52BD-BE5E-FCB2D6888A25}"/>
          </ac:cxnSpMkLst>
        </pc:cxnChg>
        <pc:cxnChg chg="add mod">
          <ac:chgData name="葉神丑" userId="700be30c-d686-482e-bf8c-7966ecdfdece" providerId="ADAL" clId="{838B88D9-E792-44C9-A998-0F6DCB346A65}" dt="2023-03-21T15:17:29.476" v="720" actId="1038"/>
          <ac:cxnSpMkLst>
            <pc:docMk/>
            <pc:sldMk cId="4142128971" sldId="290"/>
            <ac:cxnSpMk id="55" creationId="{D0CE5447-5F10-7102-7749-FD63C5878FDF}"/>
          </ac:cxnSpMkLst>
        </pc:cxnChg>
        <pc:cxnChg chg="add mod">
          <ac:chgData name="葉神丑" userId="700be30c-d686-482e-bf8c-7966ecdfdece" providerId="ADAL" clId="{838B88D9-E792-44C9-A998-0F6DCB346A65}" dt="2023-03-21T15:17:29.476" v="720" actId="1038"/>
          <ac:cxnSpMkLst>
            <pc:docMk/>
            <pc:sldMk cId="4142128971" sldId="290"/>
            <ac:cxnSpMk id="56" creationId="{A8AF45B1-1CE6-8513-167E-8EE002E2BD5D}"/>
          </ac:cxnSpMkLst>
        </pc:cxnChg>
      </pc:sldChg>
      <pc:sldChg chg="addSp delSp modSp add mod">
        <pc:chgData name="葉神丑" userId="700be30c-d686-482e-bf8c-7966ecdfdece" providerId="ADAL" clId="{838B88D9-E792-44C9-A998-0F6DCB346A65}" dt="2023-03-21T15:37:30.610" v="1926" actId="108"/>
        <pc:sldMkLst>
          <pc:docMk/>
          <pc:sldMk cId="953870802" sldId="291"/>
        </pc:sldMkLst>
        <pc:spChg chg="del">
          <ac:chgData name="葉神丑" userId="700be30c-d686-482e-bf8c-7966ecdfdece" providerId="ADAL" clId="{838B88D9-E792-44C9-A998-0F6DCB346A65}" dt="2023-03-21T15:20:25.250" v="753" actId="478"/>
          <ac:spMkLst>
            <pc:docMk/>
            <pc:sldMk cId="953870802" sldId="291"/>
            <ac:spMk id="3" creationId="{DC333824-724F-829E-DE8A-52A4D55CC537}"/>
          </ac:spMkLst>
        </pc:spChg>
        <pc:spChg chg="mod">
          <ac:chgData name="葉神丑" userId="700be30c-d686-482e-bf8c-7966ecdfdece" providerId="ADAL" clId="{838B88D9-E792-44C9-A998-0F6DCB346A65}" dt="2023-03-21T15:37:30.610" v="1926" actId="108"/>
          <ac:spMkLst>
            <pc:docMk/>
            <pc:sldMk cId="953870802" sldId="291"/>
            <ac:spMk id="5" creationId="{23A6C0C4-2321-7BEE-E19C-49C53EF2DDAB}"/>
          </ac:spMkLst>
        </pc:spChg>
        <pc:picChg chg="add mod">
          <ac:chgData name="葉神丑" userId="700be30c-d686-482e-bf8c-7966ecdfdece" providerId="ADAL" clId="{838B88D9-E792-44C9-A998-0F6DCB346A65}" dt="2023-03-21T15:21:52.696" v="771" actId="14100"/>
          <ac:picMkLst>
            <pc:docMk/>
            <pc:sldMk cId="953870802" sldId="291"/>
            <ac:picMk id="2" creationId="{C5AE9435-161A-8376-65FF-99046849D5E5}"/>
          </ac:picMkLst>
        </pc:picChg>
        <pc:picChg chg="mod modCrop">
          <ac:chgData name="葉神丑" userId="700be30c-d686-482e-bf8c-7966ecdfdece" providerId="ADAL" clId="{838B88D9-E792-44C9-A998-0F6DCB346A65}" dt="2023-03-21T15:21:41.244" v="767" actId="732"/>
          <ac:picMkLst>
            <pc:docMk/>
            <pc:sldMk cId="953870802" sldId="291"/>
            <ac:picMk id="6" creationId="{81426214-8AF4-74E5-1686-17C43669481E}"/>
          </ac:picMkLst>
        </pc:picChg>
        <pc:picChg chg="del">
          <ac:chgData name="葉神丑" userId="700be30c-d686-482e-bf8c-7966ecdfdece" providerId="ADAL" clId="{838B88D9-E792-44C9-A998-0F6DCB346A65}" dt="2023-03-21T15:20:26.142" v="754" actId="478"/>
          <ac:picMkLst>
            <pc:docMk/>
            <pc:sldMk cId="953870802" sldId="291"/>
            <ac:picMk id="7" creationId="{3A28F1F2-CE7E-AF53-B46B-658D9A106638}"/>
          </ac:picMkLst>
        </pc:picChg>
      </pc:sldChg>
      <pc:sldChg chg="modSp add mod">
        <pc:chgData name="葉神丑" userId="700be30c-d686-482e-bf8c-7966ecdfdece" providerId="ADAL" clId="{838B88D9-E792-44C9-A998-0F6DCB346A65}" dt="2023-03-29T03:32:07.504" v="2707" actId="14100"/>
        <pc:sldMkLst>
          <pc:docMk/>
          <pc:sldMk cId="0" sldId="292"/>
        </pc:sldMkLst>
        <pc:spChg chg="mod">
          <ac:chgData name="葉神丑" userId="700be30c-d686-482e-bf8c-7966ecdfdece" providerId="ADAL" clId="{838B88D9-E792-44C9-A998-0F6DCB346A65}" dt="2023-03-21T15:23:17.646" v="780" actId="1076"/>
          <ac:spMkLst>
            <pc:docMk/>
            <pc:sldMk cId="0" sldId="292"/>
            <ac:spMk id="3" creationId="{73E2FE0B-6D45-1005-89DC-77CE8A717927}"/>
          </ac:spMkLst>
        </pc:spChg>
        <pc:spChg chg="mod">
          <ac:chgData name="葉神丑" userId="700be30c-d686-482e-bf8c-7966ecdfdece" providerId="ADAL" clId="{838B88D9-E792-44C9-A998-0F6DCB346A65}" dt="2023-03-21T15:42:33.495" v="2299" actId="20577"/>
          <ac:spMkLst>
            <pc:docMk/>
            <pc:sldMk cId="0" sldId="292"/>
            <ac:spMk id="21508" creationId="{0ED8F035-B6C7-EB26-3B3F-9B445B055D8F}"/>
          </ac:spMkLst>
        </pc:spChg>
        <pc:graphicFrameChg chg="mod modGraphic">
          <ac:chgData name="葉神丑" userId="700be30c-d686-482e-bf8c-7966ecdfdece" providerId="ADAL" clId="{838B88D9-E792-44C9-A998-0F6DCB346A65}" dt="2023-03-29T03:32:07.504" v="2707" actId="14100"/>
          <ac:graphicFrameMkLst>
            <pc:docMk/>
            <pc:sldMk cId="0" sldId="292"/>
            <ac:graphicFrameMk id="9" creationId="{5B6FB29D-A945-646A-E05B-3769CDAC3CFC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A7D0E833-9476-FB31-4549-54DFC790AD13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t" anchorCtr="0" compatLnSpc="1">
            <a:prstTxWarp prst="textNoShape">
              <a:avLst/>
            </a:prstTxWarp>
          </a:bodyPr>
          <a:lstStyle>
            <a:lvl1pPr defTabSz="927563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E375E4C0-93EA-7B25-CEA7-491657CDB14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t" anchorCtr="0" compatLnSpc="1">
            <a:prstTxWarp prst="textNoShape">
              <a:avLst/>
            </a:prstTxWarp>
          </a:bodyPr>
          <a:lstStyle>
            <a:lvl1pPr algn="r" defTabSz="927563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1D948293-339C-5435-A4C6-A39DD700B4B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b" anchorCtr="0" compatLnSpc="1">
            <a:prstTxWarp prst="textNoShape">
              <a:avLst/>
            </a:prstTxWarp>
          </a:bodyPr>
          <a:lstStyle>
            <a:lvl1pPr defTabSz="927563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49BAC91-B948-0B88-4332-B9FB18AF2253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b" anchorCtr="0" compatLnSpc="1">
            <a:prstTxWarp prst="textNoShape">
              <a:avLst/>
            </a:prstTxWarp>
          </a:bodyPr>
          <a:lstStyle>
            <a:lvl1pPr algn="r" defTabSz="927100" eaLnBrk="1" hangingPunct="1">
              <a:defRPr sz="1200"/>
            </a:lvl1pPr>
          </a:lstStyle>
          <a:p>
            <a:pPr>
              <a:defRPr/>
            </a:pPr>
            <a:fld id="{15E56BC4-4072-4D94-BB8E-BFDBA8618D8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0C729DB1-D75B-716F-5E53-E114DEE6B21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t" anchorCtr="0" compatLnSpc="1">
            <a:prstTxWarp prst="textNoShape">
              <a:avLst/>
            </a:prstTxWarp>
          </a:bodyPr>
          <a:lstStyle>
            <a:lvl1pPr defTabSz="927563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8755CEFB-A339-1E18-9215-7EA12CA810FD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t" anchorCtr="0" compatLnSpc="1">
            <a:prstTxWarp prst="textNoShape">
              <a:avLst/>
            </a:prstTxWarp>
          </a:bodyPr>
          <a:lstStyle>
            <a:lvl1pPr algn="r" defTabSz="927563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148" name="Rectangle 4">
            <a:extLst>
              <a:ext uri="{FF2B5EF4-FFF2-40B4-BE49-F238E27FC236}">
                <a16:creationId xmlns:a16="http://schemas.microsoft.com/office/drawing/2014/main" id="{48304720-234D-7C14-A9E5-A424BD50223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5250" y="744538"/>
            <a:ext cx="661352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3" name="Rectangle 5">
            <a:extLst>
              <a:ext uri="{FF2B5EF4-FFF2-40B4-BE49-F238E27FC236}">
                <a16:creationId xmlns:a16="http://schemas.microsoft.com/office/drawing/2014/main" id="{330930ED-8159-4956-0211-1CE2E5885B24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40363" cy="447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/>
              <a:t>按一下以編輯母片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12294" name="Rectangle 6">
            <a:extLst>
              <a:ext uri="{FF2B5EF4-FFF2-40B4-BE49-F238E27FC236}">
                <a16:creationId xmlns:a16="http://schemas.microsoft.com/office/drawing/2014/main" id="{76128EDD-ECB4-BE85-6B42-DC91D0BAB0D8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b" anchorCtr="0" compatLnSpc="1">
            <a:prstTxWarp prst="textNoShape">
              <a:avLst/>
            </a:prstTxWarp>
          </a:bodyPr>
          <a:lstStyle>
            <a:lvl1pPr defTabSz="927563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295" name="Rectangle 7">
            <a:extLst>
              <a:ext uri="{FF2B5EF4-FFF2-40B4-BE49-F238E27FC236}">
                <a16:creationId xmlns:a16="http://schemas.microsoft.com/office/drawing/2014/main" id="{5B809E1F-3B12-FA1E-5FBE-3030D77363F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b" anchorCtr="0" compatLnSpc="1">
            <a:prstTxWarp prst="textNoShape">
              <a:avLst/>
            </a:prstTxWarp>
          </a:bodyPr>
          <a:lstStyle>
            <a:lvl1pPr algn="r" defTabSz="927100" eaLnBrk="1" hangingPunct="1">
              <a:defRPr sz="1200"/>
            </a:lvl1pPr>
          </a:lstStyle>
          <a:p>
            <a:pPr>
              <a:defRPr/>
            </a:pPr>
            <a:fld id="{867A4E3F-7475-4319-9E03-02B8190CB7D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3878302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40CA2D3B-5DC3-F1BA-9D40-09E47EE02E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44538"/>
            <a:ext cx="6613525" cy="3721100"/>
          </a:xfrm>
          <a:ln/>
        </p:spPr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4C0DE94B-C030-DE29-EC42-EF61FF91D0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投影片圖像版面配置區 1">
            <a:extLst>
              <a:ext uri="{FF2B5EF4-FFF2-40B4-BE49-F238E27FC236}">
                <a16:creationId xmlns:a16="http://schemas.microsoft.com/office/drawing/2014/main" id="{266B3044-648C-AFC2-BA72-02432708697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44538"/>
            <a:ext cx="6613525" cy="3721100"/>
          </a:xfrm>
          <a:ln/>
        </p:spPr>
      </p:sp>
      <p:sp>
        <p:nvSpPr>
          <p:cNvPr id="12291" name="備忘稿版面配置區 2">
            <a:extLst>
              <a:ext uri="{FF2B5EF4-FFF2-40B4-BE49-F238E27FC236}">
                <a16:creationId xmlns:a16="http://schemas.microsoft.com/office/drawing/2014/main" id="{207C4CB6-B5DC-B3CF-003C-D60FC729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 dirty="0">
              <a:latin typeface="Arial" panose="020B0604020202020204" pitchFamily="34" charset="0"/>
            </a:endParaRPr>
          </a:p>
        </p:txBody>
      </p:sp>
      <p:sp>
        <p:nvSpPr>
          <p:cNvPr id="12292" name="投影片編號版面配置區 3">
            <a:extLst>
              <a:ext uri="{FF2B5EF4-FFF2-40B4-BE49-F238E27FC236}">
                <a16:creationId xmlns:a16="http://schemas.microsoft.com/office/drawing/2014/main" id="{66C46A0C-0F7A-33D4-AC87-0D583CD05A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9271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9271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9271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9271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spcBef>
                <a:spcPct val="0"/>
              </a:spcBef>
            </a:pPr>
            <a:fld id="{E2E7A662-9675-401B-A0A7-494B3E03379F}" type="slidenum">
              <a:rPr lang="en-US" altLang="zh-TW" smtClean="0"/>
              <a:pPr>
                <a:spcBef>
                  <a:spcPct val="0"/>
                </a:spcBef>
              </a:pPr>
              <a:t>2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投影片影像版面配置區 1">
            <a:extLst>
              <a:ext uri="{FF2B5EF4-FFF2-40B4-BE49-F238E27FC236}">
                <a16:creationId xmlns:a16="http://schemas.microsoft.com/office/drawing/2014/main" id="{1215142B-7A64-5F80-FB7F-A8E0865BED3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44538"/>
            <a:ext cx="6613525" cy="3721100"/>
          </a:xfrm>
          <a:ln/>
        </p:spPr>
      </p:sp>
      <p:sp>
        <p:nvSpPr>
          <p:cNvPr id="21507" name="備忘稿版面配置區 2">
            <a:extLst>
              <a:ext uri="{FF2B5EF4-FFF2-40B4-BE49-F238E27FC236}">
                <a16:creationId xmlns:a16="http://schemas.microsoft.com/office/drawing/2014/main" id="{14A4929B-F19C-9038-F0EF-CE8392B125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457200" indent="-457200">
              <a:defRPr/>
            </a:pPr>
            <a:endParaRPr lang="zh-TW" altLang="en-US" dirty="0">
              <a:latin typeface="Arial" panose="020B0604020202020204" pitchFamily="34" charset="0"/>
            </a:endParaRPr>
          </a:p>
        </p:txBody>
      </p:sp>
      <p:sp>
        <p:nvSpPr>
          <p:cNvPr id="22532" name="投影片編號版面配置區 3">
            <a:extLst>
              <a:ext uri="{FF2B5EF4-FFF2-40B4-BE49-F238E27FC236}">
                <a16:creationId xmlns:a16="http://schemas.microsoft.com/office/drawing/2014/main" id="{9B1C986E-75A3-5271-874D-AD6FBF6685B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9271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9271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9271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9271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78A91CE1-4E09-4A57-97FD-8B4672428147}" type="slidenum">
              <a:rPr lang="en-US" altLang="zh-TW" smtClean="0"/>
              <a:pPr/>
              <a:t>7</a:t>
            </a:fld>
            <a:endParaRPr lang="en-US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Microsoft YaHei"/>
                <a:cs typeface="Microsoft YaHei"/>
              </a:defRPr>
            </a:lvl1pPr>
          </a:lstStyle>
          <a:p>
            <a:r>
              <a:rPr lang="zh-TW" altLang="en-US"/>
              <a:t>按一下以編輯母片標題樣式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按一下以編輯母片副標題樣式</a:t>
            </a: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AB38F-C475-493C-BC37-5F4460681237}" type="datetime1">
              <a:rPr lang="en-US" altLang="zh-TW" smtClean="0"/>
              <a:t>2/19/2025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9522638-4203-40DB-9846-7DDE4B4B740C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71968776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Microsoft YaHei"/>
                <a:cs typeface="Microsoft YaHei"/>
              </a:defRPr>
            </a:lvl1pPr>
          </a:lstStyle>
          <a:p>
            <a:r>
              <a:rPr lang="zh-TW" altLang="en-US"/>
              <a:t>按一下以編輯母片標題樣式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05BF061-23CE-4D40-AF45-CC1735EDF45B}" type="datetime1">
              <a:rPr lang="zh-TW" altLang="en-US" smtClean="0"/>
              <a:pPr>
                <a:defRPr/>
              </a:pPr>
              <a:t>2025/2/19</a:t>
            </a:fld>
            <a:endParaRPr lang="en-US" altLang="zh-TW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C8BDDC1-85A4-4FE3-9EF9-A6D6DC353BF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50158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Microsoft YaHei"/>
                <a:cs typeface="Microsoft YaHei"/>
              </a:defRPr>
            </a:lvl1pPr>
          </a:lstStyle>
          <a:p>
            <a:r>
              <a:rPr lang="zh-TW" altLang="en-US"/>
              <a:t>按一下以編輯母片標題樣式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6F6DD-AB8D-45CE-96BA-C2E49FB5917A}" type="datetime1">
              <a:rPr lang="en-US" altLang="zh-TW" smtClean="0"/>
              <a:t>2/19/2025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9522638-4203-40DB-9846-7DDE4B4B740C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5986257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只有標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Microsoft YaHei"/>
                <a:cs typeface="Microsoft YaHei"/>
              </a:defRPr>
            </a:lvl1pPr>
          </a:lstStyle>
          <a:p>
            <a:r>
              <a:rPr lang="zh-TW" altLang="en-US"/>
              <a:t>按一下以編輯母片標題樣式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87D51-0DE4-4696-8169-55292D59C464}" type="datetime1">
              <a:rPr lang="en-US" altLang="zh-TW" smtClean="0"/>
              <a:t>2/19/2025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9522638-4203-40DB-9846-7DDE4B4B740C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4517145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E568AAF-6846-4A93-ABF2-99C6EC9A3189}" type="datetime1">
              <a:rPr lang="zh-TW" altLang="en-US" smtClean="0"/>
              <a:pPr>
                <a:defRPr/>
              </a:pPr>
              <a:t>2025/2/19</a:t>
            </a:fld>
            <a:endParaRPr lang="en-US" altLang="zh-TW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1C52AEF-36F4-4429-A031-EBA23BA7DCF3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41632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標題及物件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圖片 16">
            <a:extLst>
              <a:ext uri="{FF2B5EF4-FFF2-40B4-BE49-F238E27FC236}">
                <a16:creationId xmlns:a16="http://schemas.microsoft.com/office/drawing/2014/main" id="{A16B1918-4E5C-524D-8C64-2FD6078184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" b="12454"/>
          <a:stretch/>
        </p:blipFill>
        <p:spPr>
          <a:xfrm>
            <a:off x="13792" y="6308203"/>
            <a:ext cx="12192000" cy="549796"/>
          </a:xfrm>
          <a:prstGeom prst="rect">
            <a:avLst/>
          </a:prstGeom>
        </p:spPr>
      </p:pic>
      <p:sp>
        <p:nvSpPr>
          <p:cNvPr id="35" name="標題 1">
            <a:extLst>
              <a:ext uri="{FF2B5EF4-FFF2-40B4-BE49-F238E27FC236}">
                <a16:creationId xmlns:a16="http://schemas.microsoft.com/office/drawing/2014/main" id="{F10DEAD1-947A-2840-AB13-DE09BD691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3" y="188641"/>
            <a:ext cx="10972800" cy="582916"/>
          </a:xfrm>
        </p:spPr>
        <p:txBody>
          <a:bodyPr>
            <a:noAutofit/>
          </a:bodyPr>
          <a:lstStyle>
            <a:lvl1pPr algn="just">
              <a:defRPr sz="3600" b="1">
                <a:solidFill>
                  <a:schemeClr val="accent6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2" name="內容版面配置區 2">
            <a:extLst>
              <a:ext uri="{FF2B5EF4-FFF2-40B4-BE49-F238E27FC236}">
                <a16:creationId xmlns:a16="http://schemas.microsoft.com/office/drawing/2014/main" id="{1EDCF1FD-A159-A64D-8F96-44E600A815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392" y="968355"/>
            <a:ext cx="10972800" cy="5115207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3200">
                <a:latin typeface="微軟正黑體" pitchFamily="34" charset="-120"/>
                <a:ea typeface="微軟正黑體" pitchFamily="34" charset="-120"/>
              </a:defRPr>
            </a:lvl1pPr>
            <a:lvl2pPr marL="609555" indent="0">
              <a:buFontTx/>
              <a:buNone/>
              <a:defRPr sz="2667">
                <a:latin typeface="微軟正黑體" pitchFamily="34" charset="-120"/>
                <a:ea typeface="微軟正黑體" pitchFamily="34" charset="-120"/>
              </a:defRPr>
            </a:lvl2pPr>
            <a:lvl3pPr marL="1219108" indent="0">
              <a:buFontTx/>
              <a:buNone/>
              <a:defRPr sz="2400">
                <a:latin typeface="微軟正黑體" pitchFamily="34" charset="-120"/>
                <a:ea typeface="微軟正黑體" pitchFamily="34" charset="-120"/>
              </a:defRPr>
            </a:lvl3pPr>
            <a:lvl4pPr marL="1828664" indent="0">
              <a:buFontTx/>
              <a:buNone/>
              <a:defRPr sz="2133">
                <a:latin typeface="微軟正黑體" pitchFamily="34" charset="-120"/>
                <a:ea typeface="微軟正黑體" pitchFamily="34" charset="-120"/>
              </a:defRPr>
            </a:lvl4pPr>
            <a:lvl5pPr marL="2438218" indent="0">
              <a:buFontTx/>
              <a:buNone/>
              <a:defRPr sz="2133">
                <a:latin typeface="微軟正黑體" pitchFamily="34" charset="-120"/>
                <a:ea typeface="微軟正黑體" pitchFamily="34" charset="-120"/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262787A8-E76A-8742-9B77-06A421FABC93}"/>
              </a:ext>
            </a:extLst>
          </p:cNvPr>
          <p:cNvSpPr/>
          <p:nvPr/>
        </p:nvSpPr>
        <p:spPr>
          <a:xfrm>
            <a:off x="1240830" y="6405331"/>
            <a:ext cx="2662908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TW" altLang="en-US" sz="1600" b="1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微軟正黑體" pitchFamily="34" charset="-120"/>
                <a:ea typeface="微軟正黑體" pitchFamily="34" charset="-120"/>
              </a:rPr>
              <a:t>財團法人中衛發展中心</a:t>
            </a:r>
            <a:endParaRPr lang="en-US" altLang="zh-TW" sz="1600" b="1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1600"/>
              </a:lnSpc>
            </a:pPr>
            <a:r>
              <a:rPr lang="zh-TW" altLang="en-US" sz="800" b="1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en-US" altLang="zh-TW" sz="800" b="1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CORPORATE SYNERGY DEVELOPMENT CENTER</a:t>
            </a:r>
            <a:endParaRPr lang="zh-TW" altLang="en-US" sz="800" b="1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0" name="直接连接符 5">
            <a:extLst>
              <a:ext uri="{FF2B5EF4-FFF2-40B4-BE49-F238E27FC236}">
                <a16:creationId xmlns:a16="http://schemas.microsoft.com/office/drawing/2014/main" id="{5367FB32-311D-7D4A-872A-7B0FD7F24963}"/>
              </a:ext>
            </a:extLst>
          </p:cNvPr>
          <p:cNvCxnSpPr>
            <a:cxnSpLocks/>
          </p:cNvCxnSpPr>
          <p:nvPr/>
        </p:nvCxnSpPr>
        <p:spPr bwMode="auto">
          <a:xfrm>
            <a:off x="1007435" y="836712"/>
            <a:ext cx="1068476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  <a:effectLst>
            <a:outerShdw blurRad="12700" dist="12700" dir="5400000" algn="t" rotWithShape="0">
              <a:schemeClr val="bg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id="{F04F8EE7-1362-5B4E-AD5B-9CA8540744FB}"/>
              </a:ext>
            </a:extLst>
          </p:cNvPr>
          <p:cNvSpPr/>
          <p:nvPr/>
        </p:nvSpPr>
        <p:spPr>
          <a:xfrm>
            <a:off x="4365384" y="6574888"/>
            <a:ext cx="3477234" cy="2975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indent="0" algn="l" defTabSz="1219108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067" b="0" i="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軟正黑體" pitchFamily="34" charset="-120"/>
                <a:cs typeface="Arial" panose="020B0604020202020204" pitchFamily="34" charset="0"/>
              </a:rPr>
              <a:t>Copyright ©  </a:t>
            </a:r>
            <a:r>
              <a:rPr lang="zh-TW" altLang="en-US" sz="1067" b="0" i="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軟正黑體" pitchFamily="34" charset="-120"/>
                <a:cs typeface="Arial" panose="020B0604020202020204" pitchFamily="34" charset="0"/>
              </a:rPr>
              <a:t>財團法人中衛發展中心 </a:t>
            </a:r>
            <a:r>
              <a:rPr lang="en-US" altLang="zh-TW" sz="1067" b="0" i="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軟正黑體" pitchFamily="34" charset="-120"/>
                <a:cs typeface="Arial" panose="020B0604020202020204" pitchFamily="34" charset="0"/>
              </a:rPr>
              <a:t>All rights reserved</a:t>
            </a:r>
            <a:endParaRPr lang="zh-TW" altLang="en-US" sz="800" b="0" i="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36475B5C-A98A-3A4B-859E-861E4229F2DC}"/>
              </a:ext>
            </a:extLst>
          </p:cNvPr>
          <p:cNvSpPr/>
          <p:nvPr/>
        </p:nvSpPr>
        <p:spPr>
          <a:xfrm>
            <a:off x="377952" y="286512"/>
            <a:ext cx="207264" cy="457200"/>
          </a:xfrm>
          <a:prstGeom prst="rect">
            <a:avLst/>
          </a:prstGeom>
          <a:solidFill>
            <a:srgbClr val="1C2B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cxnSp>
        <p:nvCxnSpPr>
          <p:cNvPr id="53" name="直接连接符 23">
            <a:extLst>
              <a:ext uri="{FF2B5EF4-FFF2-40B4-BE49-F238E27FC236}">
                <a16:creationId xmlns:a16="http://schemas.microsoft.com/office/drawing/2014/main" id="{53ABB240-5C65-DA4C-93A1-793FDE5531CD}"/>
              </a:ext>
            </a:extLst>
          </p:cNvPr>
          <p:cNvCxnSpPr/>
          <p:nvPr/>
        </p:nvCxnSpPr>
        <p:spPr>
          <a:xfrm>
            <a:off x="670560" y="286512"/>
            <a:ext cx="0" cy="457200"/>
          </a:xfrm>
          <a:prstGeom prst="line">
            <a:avLst/>
          </a:prstGeom>
          <a:ln w="38100">
            <a:solidFill>
              <a:srgbClr val="1C2B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圖片 19">
            <a:extLst>
              <a:ext uri="{FF2B5EF4-FFF2-40B4-BE49-F238E27FC236}">
                <a16:creationId xmlns:a16="http://schemas.microsoft.com/office/drawing/2014/main" id="{3205EE31-DE43-DE43-8E2E-1BD9B90C86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798" y="6405331"/>
            <a:ext cx="816613" cy="420680"/>
          </a:xfrm>
          <a:prstGeom prst="rect">
            <a:avLst/>
          </a:prstGeom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BEA585D8-A28C-7AF5-2E63-B09FA52B6E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69330"/>
            <a:ext cx="12192000" cy="788670"/>
          </a:xfrm>
          <a:prstGeom prst="rect">
            <a:avLst/>
          </a:prstGeom>
        </p:spPr>
      </p:pic>
      <p:sp>
        <p:nvSpPr>
          <p:cNvPr id="3" name="投影片編號版面配置區 5">
            <a:extLst>
              <a:ext uri="{FF2B5EF4-FFF2-40B4-BE49-F238E27FC236}">
                <a16:creationId xmlns:a16="http://schemas.microsoft.com/office/drawing/2014/main" id="{1F538C21-C067-C3B2-00EC-89CECC3BEB40}"/>
              </a:ext>
            </a:extLst>
          </p:cNvPr>
          <p:cNvSpPr txBox="1">
            <a:spLocks/>
          </p:cNvSpPr>
          <p:nvPr/>
        </p:nvSpPr>
        <p:spPr>
          <a:xfrm>
            <a:off x="6480128" y="6320556"/>
            <a:ext cx="671989" cy="250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1200" baseline="-25000" dirty="0"/>
          </a:p>
        </p:txBody>
      </p:sp>
      <p:cxnSp>
        <p:nvCxnSpPr>
          <p:cNvPr id="5" name="直接连接符 5">
            <a:extLst>
              <a:ext uri="{FF2B5EF4-FFF2-40B4-BE49-F238E27FC236}">
                <a16:creationId xmlns:a16="http://schemas.microsoft.com/office/drawing/2014/main" id="{EB508C41-5818-8C55-35EA-7E64739706BE}"/>
              </a:ext>
            </a:extLst>
          </p:cNvPr>
          <p:cNvCxnSpPr/>
          <p:nvPr/>
        </p:nvCxnSpPr>
        <p:spPr bwMode="auto">
          <a:xfrm>
            <a:off x="1007435" y="836712"/>
            <a:ext cx="1027314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  <a:effectLst>
            <a:outerShdw blurRad="12700" dist="12700" dir="5400000" algn="t" rotWithShape="0">
              <a:schemeClr val="bg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id="{8B745F92-D269-A4E5-A4CA-09D0E9202FB2}"/>
              </a:ext>
            </a:extLst>
          </p:cNvPr>
          <p:cNvSpPr/>
          <p:nvPr/>
        </p:nvSpPr>
        <p:spPr>
          <a:xfrm>
            <a:off x="377952" y="286512"/>
            <a:ext cx="207264" cy="457200"/>
          </a:xfrm>
          <a:prstGeom prst="rect">
            <a:avLst/>
          </a:prstGeom>
          <a:solidFill>
            <a:srgbClr val="1C2B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cxnSp>
        <p:nvCxnSpPr>
          <p:cNvPr id="8" name="直接连接符 23">
            <a:extLst>
              <a:ext uri="{FF2B5EF4-FFF2-40B4-BE49-F238E27FC236}">
                <a16:creationId xmlns:a16="http://schemas.microsoft.com/office/drawing/2014/main" id="{3C00D5E6-1B61-EFE8-8BB9-B5BFA74CEB63}"/>
              </a:ext>
            </a:extLst>
          </p:cNvPr>
          <p:cNvCxnSpPr/>
          <p:nvPr/>
        </p:nvCxnSpPr>
        <p:spPr>
          <a:xfrm>
            <a:off x="670560" y="286512"/>
            <a:ext cx="0" cy="457200"/>
          </a:xfrm>
          <a:prstGeom prst="line">
            <a:avLst/>
          </a:prstGeom>
          <a:ln w="38100">
            <a:solidFill>
              <a:srgbClr val="1C2B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投影片編號版面配置區 26">
            <a:extLst>
              <a:ext uri="{FF2B5EF4-FFF2-40B4-BE49-F238E27FC236}">
                <a16:creationId xmlns:a16="http://schemas.microsoft.com/office/drawing/2014/main" id="{B1E5B328-5A91-3A4A-955C-ABC5FE985AA6}"/>
              </a:ext>
            </a:extLst>
          </p:cNvPr>
          <p:cNvSpPr txBox="1">
            <a:spLocks/>
          </p:cNvSpPr>
          <p:nvPr/>
        </p:nvSpPr>
        <p:spPr>
          <a:xfrm>
            <a:off x="5770880" y="6380436"/>
            <a:ext cx="671989" cy="2889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F674363-A336-49F4-A9A5-710645E22DA5}" type="slidenum">
              <a:rPr lang="zh-TW" altLang="en-US" sz="1200" smtClean="0">
                <a:solidFill>
                  <a:schemeClr val="bg1"/>
                </a:solidFill>
              </a:rPr>
              <a:pPr algn="ctr"/>
              <a:t>‹#›</a:t>
            </a:fld>
            <a:endParaRPr lang="zh-TW" altLang="en-US" sz="1200" dirty="0">
              <a:solidFill>
                <a:schemeClr val="bg1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59D30685-9F3B-7AEB-8A0C-24F22FEFE9FA}"/>
              </a:ext>
            </a:extLst>
          </p:cNvPr>
          <p:cNvSpPr/>
          <p:nvPr/>
        </p:nvSpPr>
        <p:spPr>
          <a:xfrm>
            <a:off x="1211796" y="6213146"/>
            <a:ext cx="2662908" cy="623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TW" altLang="en-US" sz="1600" b="1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微軟正黑體" pitchFamily="34" charset="-120"/>
                <a:ea typeface="微軟正黑體" pitchFamily="34" charset="-120"/>
              </a:rPr>
              <a:t>財團法人中衛發展中心</a:t>
            </a:r>
            <a:endParaRPr lang="en-US" altLang="zh-TW" sz="1600" b="1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800" b="1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en-US" altLang="zh-TW" sz="800" b="1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CORPORATE SYNERGY DEVELOPMENT CENTER</a:t>
            </a:r>
            <a:endParaRPr lang="zh-TW" altLang="en-US" sz="800" b="1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87B5FA3E-35B7-9DD3-FC27-05F2DCF35C9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491"/>
          <a:stretch/>
        </p:blipFill>
        <p:spPr>
          <a:xfrm>
            <a:off x="377952" y="6124066"/>
            <a:ext cx="812493" cy="733934"/>
          </a:xfrm>
          <a:prstGeom prst="rect">
            <a:avLst/>
          </a:prstGeom>
        </p:spPr>
      </p:pic>
      <p:sp>
        <p:nvSpPr>
          <p:cNvPr id="13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294783" y="646366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9522638-4203-40DB-9846-7DDE4B4B740C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10595890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470002790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">
            <a:extLst>
              <a:ext uri="{FF2B5EF4-FFF2-40B4-BE49-F238E27FC236}">
                <a16:creationId xmlns:a16="http://schemas.microsoft.com/office/drawing/2014/main" id="{DDE7BF03-2376-F121-3C4C-4FAE38C6862E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353485" y="765175"/>
            <a:ext cx="11501967" cy="71438"/>
            <a:chOff x="611" y="384"/>
            <a:chExt cx="4450" cy="106"/>
          </a:xfrm>
        </p:grpSpPr>
        <p:sp>
          <p:nvSpPr>
            <p:cNvPr id="3" name="Rectangle 13">
              <a:extLst>
                <a:ext uri="{FF2B5EF4-FFF2-40B4-BE49-F238E27FC236}">
                  <a16:creationId xmlns:a16="http://schemas.microsoft.com/office/drawing/2014/main" id="{30323F32-238F-EBFC-89DD-4ADB6BFA773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11" y="384"/>
              <a:ext cx="2197" cy="106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0000"/>
                </a:gs>
              </a:gsLst>
              <a:lin ang="0" scaled="1"/>
            </a:gradFill>
            <a:ln>
              <a:noFill/>
            </a:ln>
          </p:spPr>
          <p:txBody>
            <a:bodyPr wrap="none" anchor="ctr"/>
            <a:lstStyle>
              <a:lvl1pPr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1pPr>
              <a:lvl2pPr marL="742950" indent="-28575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2pPr>
              <a:lvl3pPr marL="11430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3pPr>
              <a:lvl4pPr marL="16002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4pPr>
              <a:lvl5pPr marL="20574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9pPr>
            </a:lstStyle>
            <a:p>
              <a:pPr eaLnBrk="1" hangingPunct="1">
                <a:defRPr/>
              </a:pPr>
              <a:endParaRPr lang="zh-TW" altLang="en-US" sz="1600"/>
            </a:p>
          </p:txBody>
        </p:sp>
        <p:sp>
          <p:nvSpPr>
            <p:cNvPr id="4" name="Rectangle 14">
              <a:extLst>
                <a:ext uri="{FF2B5EF4-FFF2-40B4-BE49-F238E27FC236}">
                  <a16:creationId xmlns:a16="http://schemas.microsoft.com/office/drawing/2014/main" id="{7DB334A0-6D30-375B-44F1-822B2743A9F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808" y="384"/>
              <a:ext cx="2253" cy="106"/>
            </a:xfrm>
            <a:prstGeom prst="rect">
              <a:avLst/>
            </a:prstGeom>
            <a:gradFill rotWithShape="0">
              <a:gsLst>
                <a:gs pos="0">
                  <a:srgbClr val="0033CC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</p:spPr>
          <p:txBody>
            <a:bodyPr wrap="none" anchor="ctr"/>
            <a:lstStyle>
              <a:lvl1pPr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1pPr>
              <a:lvl2pPr marL="742950" indent="-28575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2pPr>
              <a:lvl3pPr marL="11430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3pPr>
              <a:lvl4pPr marL="16002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4pPr>
              <a:lvl5pPr marL="20574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9pPr>
            </a:lstStyle>
            <a:p>
              <a:pPr eaLnBrk="1" hangingPunct="1">
                <a:defRPr/>
              </a:pPr>
              <a:endParaRPr lang="zh-TW" altLang="en-US" sz="1600"/>
            </a:p>
          </p:txBody>
        </p:sp>
      </p:grpSp>
      <p:sp>
        <p:nvSpPr>
          <p:cNvPr id="13" name="標題 1"/>
          <p:cNvSpPr>
            <a:spLocks noGrp="1"/>
          </p:cNvSpPr>
          <p:nvPr>
            <p:ph type="title"/>
          </p:nvPr>
        </p:nvSpPr>
        <p:spPr>
          <a:xfrm>
            <a:off x="1369485" y="44624"/>
            <a:ext cx="10485967" cy="72008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CC0000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97B024-069C-8F8D-BE10-3A44AE88329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3638"/>
            <a:ext cx="2844800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fld id="{2F737388-DAB3-4B59-816D-9F025376D0B9}" type="datetime1">
              <a:rPr lang="zh-TW" altLang="en-US"/>
              <a:pPr>
                <a:defRPr/>
              </a:pPr>
              <a:t>2025/2/19</a:t>
            </a:fld>
            <a:endParaRPr lang="en-US" altLang="zh-TW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16C8BD-7515-0CE2-A002-7B4C59BC728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C661D4C-8A9A-695A-9D8E-89C9257E983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 </a:t>
            </a:r>
            <a:fld id="{350EB544-D241-4CD9-9651-5268B3CDC497}" type="slidenum">
              <a:rPr lang="en-US" altLang="zh-TW" b="1" smtClean="0"/>
              <a:pPr>
                <a:defRPr/>
              </a:pPr>
              <a:t>‹#›</a:t>
            </a:fld>
            <a:endParaRPr lang="en-US" altLang="zh-TW" b="1"/>
          </a:p>
        </p:txBody>
      </p:sp>
    </p:spTree>
    <p:extLst>
      <p:ext uri="{BB962C8B-B14F-4D97-AF65-F5344CB8AC3E}">
        <p14:creationId xmlns:p14="http://schemas.microsoft.com/office/powerpoint/2010/main" val="1866839996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12191999" cy="6857996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389107" y="0"/>
            <a:ext cx="1638300" cy="86106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03249" y="266141"/>
            <a:ext cx="6939280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Microsoft YaHei"/>
                <a:cs typeface="Microsoft YaHe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044189" y="1081658"/>
            <a:ext cx="7346315" cy="27019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2ECD5-78AD-42A0-8353-D1DBA550C308}" type="datetime1">
              <a:rPr lang="en-US" altLang="zh-TW" smtClean="0"/>
              <a:t>2/19/2025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9522638-4203-40DB-9846-7DDE4B4B740C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E129833-53FF-D1A8-9306-A45AF2E83548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r="59515" b="15310"/>
          <a:stretch/>
        </p:blipFill>
        <p:spPr>
          <a:xfrm>
            <a:off x="0" y="170112"/>
            <a:ext cx="760424" cy="54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474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0" r:id="rId1"/>
    <p:sldLayoutId id="2147484131" r:id="rId2"/>
    <p:sldLayoutId id="2147484132" r:id="rId3"/>
    <p:sldLayoutId id="2147484133" r:id="rId4"/>
    <p:sldLayoutId id="2147484134" r:id="rId5"/>
    <p:sldLayoutId id="2147484135" r:id="rId6"/>
    <p:sldLayoutId id="2147484136" r:id="rId7"/>
    <p:sldLayoutId id="2147484125" r:id="rId8"/>
  </p:sldLayoutIdLst>
  <p:hf hdr="0" ftr="0" dt="0"/>
  <p:txStyles>
    <p:titleStyle>
      <a:lvl1pPr eaLnBrk="1" hangingPunct="1">
        <a:defRPr>
          <a:latin typeface="+mj-lt"/>
          <a:ea typeface="+mj-ea"/>
          <a:cs typeface="+mj-cs"/>
        </a:defRPr>
      </a:lvl1pPr>
    </p:titleStyle>
    <p:body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>
            <a:extLst>
              <a:ext uri="{FF2B5EF4-FFF2-40B4-BE49-F238E27FC236}">
                <a16:creationId xmlns:a16="http://schemas.microsoft.com/office/drawing/2014/main" id="{2822644A-B8A5-37C2-0127-6DE97EC430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082" y="4878866"/>
            <a:ext cx="8281987" cy="457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7233" tIns="43618" rIns="87233" bIns="43618">
            <a:spAutoFit/>
          </a:bodyPr>
          <a:lstStyle/>
          <a:p>
            <a:pPr defTabSz="873125">
              <a:defRPr/>
            </a:pPr>
            <a:r>
              <a:rPr lang="zh-TW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輔導項目：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7FF94F2C-DFF0-4A8C-22B0-E5B2C1230A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2563" y="488462"/>
            <a:ext cx="9144000" cy="2796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7233" tIns="43618" rIns="87233" bIns="43618">
            <a:spAutoFit/>
          </a:bodyPr>
          <a:lstStyle/>
          <a:p>
            <a:pPr algn="ctr" defTabSz="873125" eaLnBrk="1" hangingPunct="1">
              <a:lnSpc>
                <a:spcPct val="110000"/>
              </a:lnSpc>
              <a:defRPr/>
            </a:pPr>
            <a:r>
              <a:rPr lang="zh-TW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經濟部產業園區管理局</a:t>
            </a:r>
            <a:endParaRPr lang="en-US" altLang="zh-TW" sz="28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873125" eaLnBrk="1" hangingPunct="1">
              <a:lnSpc>
                <a:spcPct val="110000"/>
              </a:lnSpc>
              <a:defRPr/>
            </a:pPr>
            <a:r>
              <a:rPr lang="en-US" altLang="zh-TW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114</a:t>
            </a:r>
            <a:r>
              <a:rPr lang="zh-TW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年度園區產業供應鏈協同與韌性轉型輔導計畫</a:t>
            </a:r>
            <a:endParaRPr lang="en-US" altLang="zh-TW" sz="28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873125" eaLnBrk="1" hangingPunct="1">
              <a:lnSpc>
                <a:spcPct val="110000"/>
              </a:lnSpc>
              <a:defRPr/>
            </a:pPr>
            <a:r>
              <a:rPr lang="zh-TW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輔導服務申請</a:t>
            </a:r>
            <a:endParaRPr lang="en-US" altLang="zh-TW" sz="28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873125" eaLnBrk="1" hangingPunct="1">
              <a:lnSpc>
                <a:spcPct val="110000"/>
              </a:lnSpc>
              <a:defRPr/>
            </a:pPr>
            <a:r>
              <a:rPr lang="en-US" altLang="zh-TW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XXXX</a:t>
            </a:r>
            <a:r>
              <a:rPr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公司</a:t>
            </a:r>
            <a:endParaRPr lang="en-US" altLang="zh-TW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873125" eaLnBrk="1" hangingPunct="1">
              <a:lnSpc>
                <a:spcPct val="110000"/>
              </a:lnSpc>
              <a:defRPr/>
            </a:pPr>
            <a:r>
              <a:rPr lang="zh-TW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提案簡報</a:t>
            </a:r>
          </a:p>
          <a:p>
            <a:pPr defTabSz="873125">
              <a:defRPr/>
            </a:pPr>
            <a:endParaRPr lang="en-US" altLang="zh-TW" sz="2200" b="1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5707C91-B2B8-39F7-45D0-A0D350A619EA}"/>
              </a:ext>
            </a:extLst>
          </p:cNvPr>
          <p:cNvSpPr/>
          <p:nvPr/>
        </p:nvSpPr>
        <p:spPr>
          <a:xfrm>
            <a:off x="1991545" y="4511310"/>
            <a:ext cx="838027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339850" defTabSz="873125">
              <a:defRPr/>
            </a:pP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□供應鏈風險評鑑及輔導手法 </a:t>
            </a:r>
            <a:r>
              <a:rPr lang="zh-TW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</a:t>
            </a: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□健全供應商評鑑制度、多供應商策略</a:t>
            </a:r>
            <a:r>
              <a:rPr lang="zh-TW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16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1339850" defTabSz="873125">
              <a:defRPr/>
            </a:pP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□體系協同精進</a:t>
            </a:r>
            <a:r>
              <a:rPr lang="en-US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協同設計、</a:t>
            </a:r>
            <a:r>
              <a:rPr lang="en-US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CPFR) </a:t>
            </a:r>
            <a:r>
              <a:rPr lang="zh-TW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□智慧供應鏈、供應鏈透明化</a:t>
            </a:r>
            <a:r>
              <a:rPr lang="zh-TW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16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1339850" defTabSz="873125">
              <a:defRPr/>
            </a:pP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□精實設計、產品設計精簡 </a:t>
            </a:r>
            <a:r>
              <a:rPr lang="zh-TW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</a:t>
            </a: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□供應鏈永續精實</a:t>
            </a:r>
            <a:r>
              <a:rPr lang="zh-TW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endParaRPr lang="en-US" altLang="zh-TW" sz="16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1339850" defTabSz="873125">
              <a:defRPr/>
            </a:pP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□建立最佳排程</a:t>
            </a:r>
            <a:r>
              <a:rPr lang="zh-TW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            </a:t>
            </a: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□模組化設計 </a:t>
            </a:r>
            <a:r>
              <a:rPr lang="zh-TW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     </a:t>
            </a:r>
            <a:endParaRPr lang="en-US" altLang="zh-TW" sz="16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1339850" defTabSz="873125">
              <a:defRPr/>
            </a:pP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□彈性製造系統、少量多樣生產能力</a:t>
            </a:r>
            <a:endParaRPr lang="zh-TW" altLang="en-US" sz="16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48CFB25-817B-5F76-A276-1514247313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082" y="3021672"/>
            <a:ext cx="8281987" cy="457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7233" tIns="43618" rIns="87233" bIns="43618">
            <a:spAutoFit/>
          </a:bodyPr>
          <a:lstStyle/>
          <a:p>
            <a:pPr defTabSz="873125">
              <a:defRPr/>
            </a:pPr>
            <a:r>
              <a:rPr lang="zh-TW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輔導名稱：</a:t>
            </a:r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id="{1AF6F475-D92F-38EB-B7EB-0C392D2CC9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345" y="5807462"/>
            <a:ext cx="8607425" cy="110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7233" tIns="43618" rIns="87233" bIns="43618">
            <a:spAutoFit/>
          </a:bodyPr>
          <a:lstStyle/>
          <a:p>
            <a:pPr indent="1339850" defTabSz="873125">
              <a:defRPr/>
            </a:pPr>
            <a:r>
              <a:rPr lang="zh-TW" altLang="en-US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報告單位：</a:t>
            </a:r>
            <a:endParaRPr lang="en-US" altLang="zh-TW" sz="22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1339850" defTabSz="873125">
              <a:defRPr/>
            </a:pPr>
            <a:r>
              <a:rPr lang="zh-TW" altLang="en-US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報  告  人：</a:t>
            </a:r>
            <a:endParaRPr lang="en-US" altLang="zh-TW" sz="22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1339850" defTabSz="873125">
              <a:defRPr/>
            </a:pPr>
            <a:r>
              <a:rPr lang="zh-TW" altLang="en-US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日        期：</a:t>
            </a:r>
            <a:r>
              <a:rPr lang="en-US" altLang="zh-TW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114</a:t>
            </a:r>
            <a:r>
              <a:rPr lang="zh-TW" altLang="en-US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XX</a:t>
            </a:r>
            <a:r>
              <a:rPr lang="zh-TW" altLang="en-US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XX</a:t>
            </a:r>
            <a:r>
              <a:rPr lang="zh-TW" altLang="en-US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lang="en-US" altLang="zh-TW" sz="22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200" name="文字方塊 1">
            <a:extLst>
              <a:ext uri="{FF2B5EF4-FFF2-40B4-BE49-F238E27FC236}">
                <a16:creationId xmlns:a16="http://schemas.microsoft.com/office/drawing/2014/main" id="{69F297EC-FF57-7A81-82F6-80885693A2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69404" y="62391"/>
            <a:ext cx="2076209" cy="369332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800" b="1" dirty="0">
                <a:solidFill>
                  <a:schemeClr val="bg1"/>
                </a:solidFill>
              </a:rPr>
              <a:t>簡報時間：</a:t>
            </a:r>
            <a:r>
              <a:rPr lang="en-US" altLang="zh-TW" sz="1800" b="1" dirty="0">
                <a:solidFill>
                  <a:schemeClr val="bg1"/>
                </a:solidFill>
              </a:rPr>
              <a:t>10</a:t>
            </a:r>
            <a:r>
              <a:rPr lang="zh-TW" altLang="en-US" sz="1800" b="1" dirty="0">
                <a:solidFill>
                  <a:schemeClr val="bg1"/>
                </a:solidFill>
              </a:rPr>
              <a:t>分鐘</a:t>
            </a: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C48CFB25-817B-5F76-A276-1514247313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081" y="3938636"/>
            <a:ext cx="8281987" cy="457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7233" tIns="43618" rIns="87233" bIns="43618">
            <a:spAutoFit/>
          </a:bodyPr>
          <a:lstStyle/>
          <a:p>
            <a:pPr defTabSz="873125">
              <a:defRPr/>
            </a:pPr>
            <a:r>
              <a:rPr lang="zh-TW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輔導類別：           </a:t>
            </a:r>
            <a:r>
              <a:rPr lang="zh-TW" altLang="zh-TW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</a:t>
            </a:r>
            <a:r>
              <a:rPr lang="zh-TW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體系型                             </a:t>
            </a:r>
            <a:r>
              <a:rPr lang="zh-TW" altLang="zh-TW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</a:t>
            </a:r>
            <a:r>
              <a:rPr lang="zh-TW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個案型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內容版面配置區 4">
            <a:extLst>
              <a:ext uri="{FF2B5EF4-FFF2-40B4-BE49-F238E27FC236}">
                <a16:creationId xmlns:a16="http://schemas.microsoft.com/office/drawing/2014/main" id="{749B4783-8A2A-A034-3B54-94DF6675D436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935678" y="908720"/>
            <a:ext cx="6605588" cy="4396960"/>
          </a:xfrm>
        </p:spPr>
        <p:txBody>
          <a:bodyPr vert="horz" wrap="square" lIns="87233" tIns="43618" rIns="87233" bIns="4361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一、受輔導業者簡介</a:t>
            </a:r>
            <a:endParaRPr lang="en-US" altLang="zh-TW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None/>
            </a:pP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</a:t>
            </a:r>
            <a:r>
              <a:rPr lang="en-US" altLang="zh-TW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SCRAM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診斷結果</a:t>
            </a:r>
            <a:endParaRPr lang="en-US" altLang="zh-TW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None/>
            </a:pP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三、藍圖規劃</a:t>
            </a:r>
          </a:p>
          <a:p>
            <a:pPr eaLnBrk="1" hangingPunct="1">
              <a:buNone/>
            </a:pP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四、面臨問題</a:t>
            </a:r>
            <a:endParaRPr lang="en-US" altLang="zh-TW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五、輔導內容</a:t>
            </a:r>
            <a:endParaRPr lang="en-US" altLang="zh-TW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六、輔導效益</a:t>
            </a:r>
            <a:endParaRPr lang="en-US" altLang="zh-TW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七、預計輔導經費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EDC0D42-46A4-32C6-A2EE-FECE1D3A20CF}"/>
              </a:ext>
            </a:extLst>
          </p:cNvPr>
          <p:cNvSpPr txBox="1">
            <a:spLocks noChangeArrowheads="1"/>
          </p:cNvSpPr>
          <p:nvPr/>
        </p:nvSpPr>
        <p:spPr>
          <a:xfrm>
            <a:off x="921469" y="75683"/>
            <a:ext cx="73247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eaLnBrk="1" hangingPunct="1">
              <a:defRPr sz="2800" b="1" i="0">
                <a:solidFill>
                  <a:schemeClr val="tx1"/>
                </a:solidFill>
                <a:latin typeface="Microsoft YaHei"/>
                <a:ea typeface="+mj-ea"/>
                <a:cs typeface="Microsoft YaHei"/>
              </a:defRPr>
            </a:lvl1pPr>
          </a:lstStyle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簡報大綱</a:t>
            </a:r>
          </a:p>
        </p:txBody>
      </p:sp>
      <p:sp>
        <p:nvSpPr>
          <p:cNvPr id="6" name="投影片編號版面配置區 7">
            <a:extLst>
              <a:ext uri="{FF2B5EF4-FFF2-40B4-BE49-F238E27FC236}">
                <a16:creationId xmlns:a16="http://schemas.microsoft.com/office/drawing/2014/main" id="{4F32F684-1E23-6FFA-9762-FE65A725D39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68608" y="6525344"/>
            <a:ext cx="520728" cy="23823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DF09BA-F508-400D-A8F5-6E2FFDC72AE2}" type="slidenum">
              <a:rPr kumimoji="0" lang="en-US" altLang="zh-TW" sz="1600"/>
              <a:pPr>
                <a:spcBef>
                  <a:spcPct val="0"/>
                </a:spcBef>
                <a:buClrTx/>
                <a:buSzTx/>
                <a:buFontTx/>
                <a:buNone/>
              </a:pPr>
              <a:t>1</a:t>
            </a:fld>
            <a:endParaRPr kumimoji="0" lang="en-US" altLang="zh-TW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文字方塊 49"/>
          <p:cNvSpPr txBox="1"/>
          <p:nvPr/>
        </p:nvSpPr>
        <p:spPr>
          <a:xfrm>
            <a:off x="3166380" y="3933056"/>
            <a:ext cx="7473582" cy="369332"/>
          </a:xfrm>
          <a:prstGeom prst="rect">
            <a:avLst/>
          </a:prstGeom>
          <a:noFill/>
          <a:ln w="57150">
            <a:solidFill>
              <a:srgbClr val="39A19A"/>
            </a:solidFill>
          </a:ln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11266" name="Rectangle 2">
            <a:extLst>
              <a:ext uri="{FF2B5EF4-FFF2-40B4-BE49-F238E27FC236}">
                <a16:creationId xmlns:a16="http://schemas.microsoft.com/office/drawing/2014/main" id="{9EDC0D42-46A4-32C6-A2EE-FECE1D3A20C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921469" y="75683"/>
            <a:ext cx="7324725" cy="677108"/>
          </a:xfrm>
        </p:spPr>
        <p:txBody>
          <a:bodyPr/>
          <a:lstStyle/>
          <a:p>
            <a:pPr eaLnBrk="1" hangingPunct="1"/>
            <a:r>
              <a:rPr lang="zh-TW" altLang="en-US" sz="4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一、受輔導業者簡介</a:t>
            </a: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BACF1F2F-E55E-8562-8A4C-B55CCD2F22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3821369"/>
              </p:ext>
            </p:extLst>
          </p:nvPr>
        </p:nvGraphicFramePr>
        <p:xfrm>
          <a:off x="2207568" y="981076"/>
          <a:ext cx="7991474" cy="25689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39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9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9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9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403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393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20078">
                <a:tc>
                  <a:txBody>
                    <a:bodyPr/>
                    <a:lstStyle/>
                    <a:p>
                      <a:pPr marL="5778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34620" algn="l"/>
                        </a:tabLs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廠商名稱</a:t>
                      </a:r>
                    </a:p>
                  </a:txBody>
                  <a:tcPr marL="8897" marR="8897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b="1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623">
                <a:tc>
                  <a:txBody>
                    <a:bodyPr/>
                    <a:lstStyle/>
                    <a:p>
                      <a:pPr marL="5778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34620" algn="l"/>
                        </a:tabLst>
                      </a:pPr>
                      <a:r>
                        <a:rPr lang="en-US" sz="14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TW" sz="14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統一編號</a:t>
                      </a:r>
                    </a:p>
                  </a:txBody>
                  <a:tcPr marL="8897" marR="8897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7785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負責人</a:t>
                      </a: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7647">
                <a:tc>
                  <a:txBody>
                    <a:bodyPr/>
                    <a:lstStyle/>
                    <a:p>
                      <a:pPr marL="5778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34620" algn="l"/>
                        </a:tabLs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地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址</a:t>
                      </a:r>
                    </a:p>
                  </a:txBody>
                  <a:tcPr marL="8897" marR="8897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5905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78">
                <a:tc rowSpan="2">
                  <a:txBody>
                    <a:bodyPr/>
                    <a:lstStyle/>
                    <a:p>
                      <a:pPr marL="5778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34620" algn="l"/>
                        </a:tabLst>
                      </a:pPr>
                      <a:r>
                        <a:rPr lang="en-US" sz="14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5.</a:t>
                      </a:r>
                      <a:r>
                        <a:rPr lang="zh-TW" sz="14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連絡人</a:t>
                      </a:r>
                    </a:p>
                  </a:txBody>
                  <a:tcPr marL="8897" marR="8897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905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姓 名</a:t>
                      </a: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905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電</a:t>
                      </a:r>
                      <a:r>
                        <a:rPr lang="en-US" alt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話</a:t>
                      </a: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en-US" sz="1400" kern="1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zh-TW" sz="1400" kern="1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傳</a:t>
                      </a:r>
                      <a:r>
                        <a:rPr lang="en-US" altLang="zh-TW" sz="1400" kern="1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sz="1400" kern="1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真</a:t>
                      </a: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en-US" sz="1400" kern="1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7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en-US" sz="1400" kern="1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e-mail</a:t>
                      </a:r>
                      <a:endParaRPr lang="zh-TW" sz="14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78">
                <a:tc>
                  <a:txBody>
                    <a:bodyPr/>
                    <a:lstStyle/>
                    <a:p>
                      <a:pPr marL="5778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34620" algn="l"/>
                        </a:tabLs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6.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資 本 額</a:t>
                      </a:r>
                    </a:p>
                  </a:txBody>
                  <a:tcPr marL="8897" marR="8897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7.</a:t>
                      </a:r>
                      <a:r>
                        <a:rPr lang="zh-TW" sz="1400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員工數</a:t>
                      </a: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078">
                <a:tc>
                  <a:txBody>
                    <a:bodyPr/>
                    <a:lstStyle/>
                    <a:p>
                      <a:pPr marL="5778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34620" algn="l"/>
                        </a:tabLs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8.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營業額</a:t>
                      </a:r>
                    </a:p>
                  </a:txBody>
                  <a:tcPr marL="8897" marR="8897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0078">
                <a:tc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9.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主要產品</a:t>
                      </a:r>
                      <a:endParaRPr lang="zh-TW" sz="1400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文字方塊 2">
            <a:extLst>
              <a:ext uri="{FF2B5EF4-FFF2-40B4-BE49-F238E27FC236}">
                <a16:creationId xmlns:a16="http://schemas.microsoft.com/office/drawing/2014/main" id="{63B26417-3E62-F7D3-1884-D4D7CADDB328}"/>
              </a:ext>
            </a:extLst>
          </p:cNvPr>
          <p:cNvSpPr txBox="1"/>
          <p:nvPr/>
        </p:nvSpPr>
        <p:spPr>
          <a:xfrm>
            <a:off x="1632249" y="981075"/>
            <a:ext cx="461665" cy="25939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eaVert" wrap="square">
            <a:spAutoFit/>
          </a:bodyPr>
          <a:lstStyle/>
          <a:p>
            <a:pPr algn="ctr" eaLnBrk="1" hangingPunct="1">
              <a:defRPr/>
            </a:pPr>
            <a:r>
              <a:rPr lang="zh-TW" altLang="en-US" b="1" dirty="0">
                <a:solidFill>
                  <a:schemeClr val="tx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基本資料</a:t>
            </a:r>
          </a:p>
        </p:txBody>
      </p:sp>
      <p:sp>
        <p:nvSpPr>
          <p:cNvPr id="15" name="文字方塊 14"/>
          <p:cNvSpPr txBox="1"/>
          <p:nvPr/>
        </p:nvSpPr>
        <p:spPr>
          <a:xfrm>
            <a:off x="3387112" y="5348535"/>
            <a:ext cx="22768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sz="2000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公司供應鏈狀況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6924092" y="5363924"/>
            <a:ext cx="1368152" cy="369332"/>
          </a:xfrm>
          <a:prstGeom prst="rect">
            <a:avLst/>
          </a:prstGeom>
          <a:solidFill>
            <a:srgbClr val="FFB0B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</a:rPr>
              <a:t>受輔導業者</a:t>
            </a:r>
          </a:p>
        </p:txBody>
      </p:sp>
      <p:sp>
        <p:nvSpPr>
          <p:cNvPr id="20" name="文字方塊 19"/>
          <p:cNvSpPr txBox="1"/>
          <p:nvPr/>
        </p:nvSpPr>
        <p:spPr>
          <a:xfrm>
            <a:off x="4583832" y="4283804"/>
            <a:ext cx="1368152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上游</a:t>
            </a:r>
          </a:p>
        </p:txBody>
      </p:sp>
      <p:sp>
        <p:nvSpPr>
          <p:cNvPr id="21" name="文字方塊 20"/>
          <p:cNvSpPr txBox="1"/>
          <p:nvPr/>
        </p:nvSpPr>
        <p:spPr>
          <a:xfrm>
            <a:off x="6096000" y="4283804"/>
            <a:ext cx="1368152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上游</a:t>
            </a:r>
          </a:p>
        </p:txBody>
      </p:sp>
      <p:sp>
        <p:nvSpPr>
          <p:cNvPr id="22" name="文字方塊 21"/>
          <p:cNvSpPr txBox="1"/>
          <p:nvPr/>
        </p:nvSpPr>
        <p:spPr>
          <a:xfrm>
            <a:off x="7608168" y="4283804"/>
            <a:ext cx="1368152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上游</a:t>
            </a:r>
          </a:p>
        </p:txBody>
      </p:sp>
      <p:sp>
        <p:nvSpPr>
          <p:cNvPr id="23" name="文字方塊 22"/>
          <p:cNvSpPr txBox="1"/>
          <p:nvPr/>
        </p:nvSpPr>
        <p:spPr>
          <a:xfrm>
            <a:off x="9121750" y="4283804"/>
            <a:ext cx="1368152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上游</a:t>
            </a:r>
          </a:p>
        </p:txBody>
      </p:sp>
      <p:sp>
        <p:nvSpPr>
          <p:cNvPr id="24" name="文字方塊 23"/>
          <p:cNvSpPr txBox="1"/>
          <p:nvPr/>
        </p:nvSpPr>
        <p:spPr>
          <a:xfrm>
            <a:off x="4583832" y="6308725"/>
            <a:ext cx="1368152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下游</a:t>
            </a:r>
          </a:p>
        </p:txBody>
      </p:sp>
      <p:sp>
        <p:nvSpPr>
          <p:cNvPr id="25" name="文字方塊 24"/>
          <p:cNvSpPr txBox="1"/>
          <p:nvPr/>
        </p:nvSpPr>
        <p:spPr>
          <a:xfrm>
            <a:off x="6096000" y="6308725"/>
            <a:ext cx="1368152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下游</a:t>
            </a:r>
          </a:p>
        </p:txBody>
      </p:sp>
      <p:sp>
        <p:nvSpPr>
          <p:cNvPr id="26" name="文字方塊 25"/>
          <p:cNvSpPr txBox="1"/>
          <p:nvPr/>
        </p:nvSpPr>
        <p:spPr>
          <a:xfrm>
            <a:off x="7608168" y="6308725"/>
            <a:ext cx="1368152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下游</a:t>
            </a:r>
          </a:p>
        </p:txBody>
      </p:sp>
      <p:sp>
        <p:nvSpPr>
          <p:cNvPr id="27" name="文字方塊 26"/>
          <p:cNvSpPr txBox="1"/>
          <p:nvPr/>
        </p:nvSpPr>
        <p:spPr>
          <a:xfrm>
            <a:off x="9121750" y="6308725"/>
            <a:ext cx="1368152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下游</a:t>
            </a:r>
          </a:p>
        </p:txBody>
      </p:sp>
      <p:cxnSp>
        <p:nvCxnSpPr>
          <p:cNvPr id="35" name="直線接點 34"/>
          <p:cNvCxnSpPr>
            <a:stCxn id="20" idx="2"/>
            <a:endCxn id="17" idx="0"/>
          </p:cNvCxnSpPr>
          <p:nvPr/>
        </p:nvCxnSpPr>
        <p:spPr>
          <a:xfrm rot="16200000" flipH="1">
            <a:off x="6082644" y="3838400"/>
            <a:ext cx="710788" cy="234026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接點 36"/>
          <p:cNvCxnSpPr>
            <a:stCxn id="21" idx="2"/>
            <a:endCxn id="17" idx="0"/>
          </p:cNvCxnSpPr>
          <p:nvPr/>
        </p:nvCxnSpPr>
        <p:spPr>
          <a:xfrm rot="16200000" flipH="1">
            <a:off x="6838728" y="4594484"/>
            <a:ext cx="710788" cy="828092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直線接點 38"/>
          <p:cNvCxnSpPr>
            <a:stCxn id="22" idx="2"/>
            <a:endCxn id="17" idx="0"/>
          </p:cNvCxnSpPr>
          <p:nvPr/>
        </p:nvCxnSpPr>
        <p:spPr>
          <a:xfrm rot="5400000">
            <a:off x="7594812" y="4666492"/>
            <a:ext cx="710788" cy="684076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直線接點 40"/>
          <p:cNvCxnSpPr>
            <a:stCxn id="23" idx="2"/>
            <a:endCxn id="17" idx="0"/>
          </p:cNvCxnSpPr>
          <p:nvPr/>
        </p:nvCxnSpPr>
        <p:spPr>
          <a:xfrm rot="5400000">
            <a:off x="8351603" y="3909701"/>
            <a:ext cx="710788" cy="219765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接點 42"/>
          <p:cNvCxnSpPr>
            <a:stCxn id="24" idx="0"/>
            <a:endCxn id="17" idx="2"/>
          </p:cNvCxnSpPr>
          <p:nvPr/>
        </p:nvCxnSpPr>
        <p:spPr>
          <a:xfrm rot="5400000" flipH="1" flipV="1">
            <a:off x="6150305" y="4850861"/>
            <a:ext cx="575469" cy="2340260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直線接點 44"/>
          <p:cNvCxnSpPr>
            <a:stCxn id="25" idx="0"/>
            <a:endCxn id="17" idx="2"/>
          </p:cNvCxnSpPr>
          <p:nvPr/>
        </p:nvCxnSpPr>
        <p:spPr>
          <a:xfrm rot="5400000" flipH="1" flipV="1">
            <a:off x="6906389" y="5606945"/>
            <a:ext cx="575469" cy="828092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接點 46"/>
          <p:cNvCxnSpPr>
            <a:stCxn id="26" idx="0"/>
            <a:endCxn id="17" idx="2"/>
          </p:cNvCxnSpPr>
          <p:nvPr/>
        </p:nvCxnSpPr>
        <p:spPr>
          <a:xfrm rot="16200000" flipV="1">
            <a:off x="7662473" y="5678953"/>
            <a:ext cx="575469" cy="684076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直線接點 48"/>
          <p:cNvCxnSpPr>
            <a:stCxn id="27" idx="0"/>
            <a:endCxn id="17" idx="2"/>
          </p:cNvCxnSpPr>
          <p:nvPr/>
        </p:nvCxnSpPr>
        <p:spPr>
          <a:xfrm rot="16200000" flipV="1">
            <a:off x="8419264" y="4922162"/>
            <a:ext cx="575469" cy="219765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投影片編號版面配置區 7">
            <a:extLst>
              <a:ext uri="{FF2B5EF4-FFF2-40B4-BE49-F238E27FC236}">
                <a16:creationId xmlns:a16="http://schemas.microsoft.com/office/drawing/2014/main" id="{4F32F684-1E23-6FFA-9762-FE65A725D39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68608" y="6525344"/>
            <a:ext cx="520728" cy="23823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DF09BA-F508-400D-A8F5-6E2FFDC72AE2}" type="slidenum">
              <a:rPr kumimoji="0" lang="en-US" altLang="zh-TW" sz="1600"/>
              <a:pPr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kumimoji="0" lang="en-US" altLang="zh-TW" sz="1600" dirty="0"/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9EDC0D42-46A4-32C6-A2EE-FECE1D3A2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116632"/>
            <a:ext cx="73247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eaLnBrk="1" hangingPunct="1">
              <a:defRPr sz="4400" b="1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YaHei"/>
              </a:defRPr>
            </a:lvl1pPr>
          </a:lstStyle>
          <a:p>
            <a:r>
              <a:rPr lang="zh-TW" altLang="en-US" dirty="0"/>
              <a:t>二、</a:t>
            </a:r>
            <a:r>
              <a:rPr lang="en-US" altLang="zh-TW" dirty="0"/>
              <a:t>SCRAM</a:t>
            </a:r>
            <a:r>
              <a:rPr lang="zh-TW" altLang="en-US" dirty="0"/>
              <a:t>診斷結果</a:t>
            </a: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EFEECE23-DDDF-1625-B94F-54DF75EE7A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457166"/>
              </p:ext>
            </p:extLst>
          </p:nvPr>
        </p:nvGraphicFramePr>
        <p:xfrm>
          <a:off x="479376" y="1015293"/>
          <a:ext cx="11244329" cy="1849627"/>
        </p:xfrm>
        <a:graphic>
          <a:graphicData uri="http://schemas.openxmlformats.org/drawingml/2006/table">
            <a:tbl>
              <a:tblPr firstRow="1" firstCol="1" bandRow="1"/>
              <a:tblGrid>
                <a:gridCol w="1383367">
                  <a:extLst>
                    <a:ext uri="{9D8B030D-6E8A-4147-A177-3AD203B41FA5}">
                      <a16:colId xmlns:a16="http://schemas.microsoft.com/office/drawing/2014/main" val="950999425"/>
                    </a:ext>
                  </a:extLst>
                </a:gridCol>
                <a:gridCol w="9860962">
                  <a:extLst>
                    <a:ext uri="{9D8B030D-6E8A-4147-A177-3AD203B41FA5}">
                      <a16:colId xmlns:a16="http://schemas.microsoft.com/office/drawing/2014/main" val="857050150"/>
                    </a:ext>
                  </a:extLst>
                </a:gridCol>
              </a:tblGrid>
              <a:tr h="131193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OO</a:t>
                      </a:r>
                      <a:br>
                        <a:rPr lang="en-US" alt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alt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股份有限公司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mpd="sng">
                      <a:solidFill>
                        <a:srgbClr val="000000"/>
                      </a:solidFill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en-US" altLang="zh-TW" sz="1600" dirty="0">
                        <a:solidFill>
                          <a:srgbClr val="5A5A5A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zh-TW" sz="160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1.</a:t>
                      </a:r>
                      <a:r>
                        <a:rPr lang="zh-TW" altLang="en-US" sz="160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產品：</a:t>
                      </a:r>
                      <a:endParaRPr lang="en-US" altLang="zh-TW" sz="160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zh-TW" sz="160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2.</a:t>
                      </a:r>
                      <a:r>
                        <a:rPr lang="zh-TW" altLang="en-US" sz="160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資本額：      </a:t>
                      </a:r>
                      <a:endParaRPr lang="en-US" altLang="zh-TW" sz="160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zh-TW" sz="160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3.</a:t>
                      </a:r>
                      <a:r>
                        <a:rPr lang="zh-TW" altLang="en-US" sz="1600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年營業額：仟元                                    </a:t>
                      </a:r>
                      <a:endParaRPr lang="en-US" altLang="zh-TW" sz="1600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zh-TW" sz="1600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4.</a:t>
                      </a:r>
                      <a:r>
                        <a:rPr lang="zh-TW" altLang="en-US" sz="1600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員工人數：</a:t>
                      </a:r>
                      <a:endParaRPr lang="en-US" altLang="zh-TW" sz="160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2703512"/>
                  </a:ext>
                </a:extLst>
              </a:tr>
              <a:tr h="53769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計畫名稱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mpd="sng">
                      <a:solidFill>
                        <a:srgbClr val="000000"/>
                      </a:solidFill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914400" rtl="0" eaLnBrk="1" latinLnBrk="0" hangingPunct="1">
                        <a:lnSpc>
                          <a:spcPts val="2600"/>
                        </a:lnSpc>
                        <a:buFont typeface="Wingdings" panose="05000000000000000000" pitchFamily="2" charset="2"/>
                        <a:buNone/>
                      </a:pPr>
                      <a:endParaRPr lang="zh-TW" altLang="en-US" sz="1600" b="1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707711"/>
                  </a:ext>
                </a:extLst>
              </a:tr>
            </a:tbl>
          </a:graphicData>
        </a:graphic>
      </p:graphicFrame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796286"/>
              </p:ext>
            </p:extLst>
          </p:nvPr>
        </p:nvGraphicFramePr>
        <p:xfrm>
          <a:off x="479373" y="2870056"/>
          <a:ext cx="11240589" cy="22456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37017">
                  <a:extLst>
                    <a:ext uri="{9D8B030D-6E8A-4147-A177-3AD203B41FA5}">
                      <a16:colId xmlns:a16="http://schemas.microsoft.com/office/drawing/2014/main" val="34735120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09383424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1286303739"/>
                    </a:ext>
                  </a:extLst>
                </a:gridCol>
                <a:gridCol w="2536372">
                  <a:extLst>
                    <a:ext uri="{9D8B030D-6E8A-4147-A177-3AD203B41FA5}">
                      <a16:colId xmlns:a16="http://schemas.microsoft.com/office/drawing/2014/main" val="3598608100"/>
                    </a:ext>
                  </a:extLst>
                </a:gridCol>
              </a:tblGrid>
              <a:tr h="32415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課題</a:t>
                      </a:r>
                    </a:p>
                  </a:txBody>
                  <a:tcPr anchor="ctr">
                    <a:solidFill>
                      <a:srgbClr val="FFE5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方策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E5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手法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E5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預期效益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5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5256175"/>
                  </a:ext>
                </a:extLst>
              </a:tr>
              <a:tr h="98071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1.2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322263" indent="-322263"/>
                      <a:endParaRPr lang="zh-TW" altLang="en-US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133245446"/>
                  </a:ext>
                </a:extLst>
              </a:tr>
              <a:tr h="92964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zh-TW" altLang="en-US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1.2</a:t>
                      </a:r>
                      <a:r>
                        <a:rPr lang="en-US" altLang="zh-TW" sz="1400" baseline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330200" indent="-330200"/>
                      <a:endParaRPr lang="en-US" altLang="zh-TW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zh-TW" altLang="en-US" sz="1400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121422505"/>
                  </a:ext>
                </a:extLst>
              </a:tr>
            </a:tbl>
          </a:graphicData>
        </a:graphic>
      </p:graphicFrame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062929"/>
              </p:ext>
            </p:extLst>
          </p:nvPr>
        </p:nvGraphicFramePr>
        <p:xfrm>
          <a:off x="479376" y="5112650"/>
          <a:ext cx="11240586" cy="1199606"/>
        </p:xfrm>
        <a:graphic>
          <a:graphicData uri="http://schemas.openxmlformats.org/drawingml/2006/table">
            <a:tbl>
              <a:tblPr firstRow="1" firstCol="1" bandRow="1"/>
              <a:tblGrid>
                <a:gridCol w="1248954">
                  <a:extLst>
                    <a:ext uri="{9D8B030D-6E8A-4147-A177-3AD203B41FA5}">
                      <a16:colId xmlns:a16="http://schemas.microsoft.com/office/drawing/2014/main" val="2963014713"/>
                    </a:ext>
                  </a:extLst>
                </a:gridCol>
                <a:gridCol w="1248954">
                  <a:extLst>
                    <a:ext uri="{9D8B030D-6E8A-4147-A177-3AD203B41FA5}">
                      <a16:colId xmlns:a16="http://schemas.microsoft.com/office/drawing/2014/main" val="1797698635"/>
                    </a:ext>
                  </a:extLst>
                </a:gridCol>
                <a:gridCol w="1248954">
                  <a:extLst>
                    <a:ext uri="{9D8B030D-6E8A-4147-A177-3AD203B41FA5}">
                      <a16:colId xmlns:a16="http://schemas.microsoft.com/office/drawing/2014/main" val="3673118957"/>
                    </a:ext>
                  </a:extLst>
                </a:gridCol>
                <a:gridCol w="1248954">
                  <a:extLst>
                    <a:ext uri="{9D8B030D-6E8A-4147-A177-3AD203B41FA5}">
                      <a16:colId xmlns:a16="http://schemas.microsoft.com/office/drawing/2014/main" val="2265708670"/>
                    </a:ext>
                  </a:extLst>
                </a:gridCol>
                <a:gridCol w="1248954">
                  <a:extLst>
                    <a:ext uri="{9D8B030D-6E8A-4147-A177-3AD203B41FA5}">
                      <a16:colId xmlns:a16="http://schemas.microsoft.com/office/drawing/2014/main" val="1268244507"/>
                    </a:ext>
                  </a:extLst>
                </a:gridCol>
                <a:gridCol w="1248954">
                  <a:extLst>
                    <a:ext uri="{9D8B030D-6E8A-4147-A177-3AD203B41FA5}">
                      <a16:colId xmlns:a16="http://schemas.microsoft.com/office/drawing/2014/main" val="881722871"/>
                    </a:ext>
                  </a:extLst>
                </a:gridCol>
                <a:gridCol w="1248954">
                  <a:extLst>
                    <a:ext uri="{9D8B030D-6E8A-4147-A177-3AD203B41FA5}">
                      <a16:colId xmlns:a16="http://schemas.microsoft.com/office/drawing/2014/main" val="2911910931"/>
                    </a:ext>
                  </a:extLst>
                </a:gridCol>
                <a:gridCol w="1248954">
                  <a:extLst>
                    <a:ext uri="{9D8B030D-6E8A-4147-A177-3AD203B41FA5}">
                      <a16:colId xmlns:a16="http://schemas.microsoft.com/office/drawing/2014/main" val="1393035298"/>
                    </a:ext>
                  </a:extLst>
                </a:gridCol>
                <a:gridCol w="1248954">
                  <a:extLst>
                    <a:ext uri="{9D8B030D-6E8A-4147-A177-3AD203B41FA5}">
                      <a16:colId xmlns:a16="http://schemas.microsoft.com/office/drawing/2014/main" val="3007160804"/>
                    </a:ext>
                  </a:extLst>
                </a:gridCol>
              </a:tblGrid>
              <a:tr h="42415">
                <a:tc gridSpan="9"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九大方策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lumMod val="20000"/>
                        <a:lumOff val="8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3270109"/>
                  </a:ext>
                </a:extLst>
              </a:tr>
              <a:tr h="306336">
                <a:tc gridSpan="2"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pPr algn="ctr"/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供鏈風險管理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000000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17780" marR="17780" marT="0" marB="0" anchor="ctr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pPr algn="ctr"/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彈性應變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1531560"/>
                  </a:ext>
                </a:extLst>
              </a:tr>
              <a:tr h="649430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(1)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供應鏈風險管理輔導 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(2)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健全供應商評鑑制度、多供應商策略 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(3)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體系協同精進</a:t>
                      </a:r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協同生產、協同設計、</a:t>
                      </a:r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CPFR) 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(5)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精實設計、產品設計精簡 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(6)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供應鏈永續精實 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(7)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建立最佳排程 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(8)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彈</a:t>
                      </a:r>
                      <a:r>
                        <a:rPr lang="zh-TW" sz="1200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性製造系統</a:t>
                      </a:r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(9)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模組化設計、少量多樣生產能力 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9265066"/>
                  </a:ext>
                </a:extLst>
              </a:tr>
            </a:tbl>
          </a:graphicData>
        </a:graphic>
      </p:graphicFrame>
      <p:sp>
        <p:nvSpPr>
          <p:cNvPr id="13" name="投影片編號版面配置區 7">
            <a:extLst>
              <a:ext uri="{FF2B5EF4-FFF2-40B4-BE49-F238E27FC236}">
                <a16:creationId xmlns:a16="http://schemas.microsoft.com/office/drawing/2014/main" id="{4F32F684-1E23-6FFA-9762-FE65A725D39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68608" y="6525344"/>
            <a:ext cx="520728" cy="23823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DF09BA-F508-400D-A8F5-6E2FFDC72AE2}" type="slidenum">
              <a:rPr kumimoji="0" lang="en-US" altLang="zh-TW" sz="1600"/>
              <a:pPr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kumimoji="0" lang="en-US" altLang="zh-TW" sz="1600" dirty="0"/>
          </a:p>
        </p:txBody>
      </p:sp>
    </p:spTree>
    <p:extLst>
      <p:ext uri="{BB962C8B-B14F-4D97-AF65-F5344CB8AC3E}">
        <p14:creationId xmlns:p14="http://schemas.microsoft.com/office/powerpoint/2010/main" val="3613214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0C23648E-995F-4CE3-E4DC-1F0D7FD1112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9416" y="116632"/>
            <a:ext cx="9156700" cy="677108"/>
          </a:xfrm>
        </p:spPr>
        <p:txBody>
          <a:bodyPr wrap="square" lIns="0" tIns="0" rIns="0" bIns="0">
            <a:spAutoFit/>
          </a:bodyPr>
          <a:lstStyle/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三、藍圖規劃</a:t>
            </a:r>
          </a:p>
        </p:txBody>
      </p:sp>
      <p:sp>
        <p:nvSpPr>
          <p:cNvPr id="4" name="投影片編號版面配置區 7">
            <a:extLst>
              <a:ext uri="{FF2B5EF4-FFF2-40B4-BE49-F238E27FC236}">
                <a16:creationId xmlns:a16="http://schemas.microsoft.com/office/drawing/2014/main" id="{4F32F684-1E23-6FFA-9762-FE65A725D39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68608" y="6525344"/>
            <a:ext cx="520728" cy="23823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DF09BA-F508-400D-A8F5-6E2FFDC72AE2}" type="slidenum">
              <a:rPr kumimoji="0" lang="en-US" altLang="zh-TW" sz="1600"/>
              <a:pPr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kumimoji="0" lang="en-US" altLang="zh-TW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0C23648E-995F-4CE3-E4DC-1F0D7FD1112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9416" y="116632"/>
            <a:ext cx="9156700" cy="677108"/>
          </a:xfrm>
        </p:spPr>
        <p:txBody>
          <a:bodyPr wrap="square" lIns="0" tIns="0" rIns="0" bIns="0">
            <a:spAutoFit/>
          </a:bodyPr>
          <a:lstStyle/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四、面臨問題</a:t>
            </a:r>
          </a:p>
        </p:txBody>
      </p:sp>
      <p:sp>
        <p:nvSpPr>
          <p:cNvPr id="25" name="投影片編號版面配置區 7">
            <a:extLst>
              <a:ext uri="{FF2B5EF4-FFF2-40B4-BE49-F238E27FC236}">
                <a16:creationId xmlns:a16="http://schemas.microsoft.com/office/drawing/2014/main" id="{4F32F684-1E23-6FFA-9762-FE65A725D39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68608" y="6525344"/>
            <a:ext cx="520728" cy="23823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DF09BA-F508-400D-A8F5-6E2FFDC72AE2}" type="slidenum">
              <a:rPr kumimoji="0" lang="en-US" altLang="zh-TW" sz="1600"/>
              <a:pPr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kumimoji="0" lang="en-US" altLang="zh-TW" sz="1600" dirty="0"/>
          </a:p>
        </p:txBody>
      </p:sp>
    </p:spTree>
    <p:extLst>
      <p:ext uri="{BB962C8B-B14F-4D97-AF65-F5344CB8AC3E}">
        <p14:creationId xmlns:p14="http://schemas.microsoft.com/office/powerpoint/2010/main" val="3035649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:a16="http://schemas.microsoft.com/office/drawing/2014/main" id="{0C23648E-995F-4CE3-E4DC-1F0D7FD111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116632"/>
            <a:ext cx="915536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eaLnBrk="1" hangingPunct="1">
              <a:defRPr sz="4400" b="1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YaHei"/>
              </a:defRPr>
            </a:lvl1pPr>
          </a:lstStyle>
          <a:p>
            <a:r>
              <a:rPr lang="zh-TW" altLang="en-US" dirty="0"/>
              <a:t>五、輔導內容</a:t>
            </a:r>
          </a:p>
        </p:txBody>
      </p:sp>
      <p:sp>
        <p:nvSpPr>
          <p:cNvPr id="7" name="投影片編號版面配置區 7">
            <a:extLst>
              <a:ext uri="{FF2B5EF4-FFF2-40B4-BE49-F238E27FC236}">
                <a16:creationId xmlns:a16="http://schemas.microsoft.com/office/drawing/2014/main" id="{4F32F684-1E23-6FFA-9762-FE65A725D39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68608" y="6525344"/>
            <a:ext cx="520728" cy="23823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DF09BA-F508-400D-A8F5-6E2FFDC72AE2}" type="slidenum">
              <a:rPr kumimoji="0" lang="en-US" altLang="zh-TW" sz="1600"/>
              <a:pPr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kumimoji="0" lang="en-US" altLang="zh-TW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文字方塊 1">
            <a:extLst>
              <a:ext uri="{FF2B5EF4-FFF2-40B4-BE49-F238E27FC236}">
                <a16:creationId xmlns:a16="http://schemas.microsoft.com/office/drawing/2014/main" id="{C2588D8D-3AC9-D0F9-7CFF-217053FF8D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5400" y="1124744"/>
            <a:ext cx="224031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p"/>
            </a:pPr>
            <a:r>
              <a:rPr lang="zh-TW" altLang="en-US" sz="2000" dirty="0"/>
              <a:t>質化效益</a:t>
            </a: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5B6FB29D-A945-646A-E05B-3769CDAC3C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995223"/>
              </p:ext>
            </p:extLst>
          </p:nvPr>
        </p:nvGraphicFramePr>
        <p:xfrm>
          <a:off x="806025" y="3488236"/>
          <a:ext cx="8959850" cy="2762447"/>
        </p:xfrm>
        <a:graphic>
          <a:graphicData uri="http://schemas.openxmlformats.org/drawingml/2006/table">
            <a:tbl>
              <a:tblPr/>
              <a:tblGrid>
                <a:gridCol w="5857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86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3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41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5698">
                <a:tc>
                  <a:txBody>
                    <a:bodyPr/>
                    <a:lstStyle>
                      <a:lvl1pPr marL="22225" indent="-2222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22225" marR="0" lvl="0" indent="-22225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項次</a:t>
                      </a:r>
                    </a:p>
                  </a:txBody>
                  <a:tcPr marL="32581" marR="32581" marT="35983" marB="3598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績效指標</a:t>
                      </a:r>
                      <a:endParaRPr kumimoji="0" lang="zh-TW" altLang="zh-TW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輔導效益</a:t>
                      </a:r>
                      <a:r>
                        <a:rPr kumimoji="0" lang="en-US" altLang="zh-TW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元</a:t>
                      </a:r>
                      <a:r>
                        <a:rPr kumimoji="0" lang="en-US" altLang="zh-TW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zh-TW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計算方式或說明</a:t>
                      </a: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0699">
                <a:tc>
                  <a:txBody>
                    <a:bodyPr/>
                    <a:lstStyle>
                      <a:lvl1pPr marL="22225" indent="-2222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22225" marR="0" lvl="0" indent="-22225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u="sng" kern="1200" dirty="0">
                          <a:solidFill>
                            <a:srgbClr val="C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itchFamily="2" charset="2"/>
                        </a:rPr>
                        <a:t>供應鏈韌性指數</a:t>
                      </a:r>
                      <a:endParaRPr kumimoji="1" lang="en-US" altLang="zh-TW" sz="1800" b="1" u="sng" kern="1200" dirty="0">
                        <a:solidFill>
                          <a:srgbClr val="C0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800" b="1" u="sng" dirty="0">
                          <a:solidFill>
                            <a:srgbClr val="C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sym typeface="Wingdings" pitchFamily="2" charset="2"/>
                        </a:rPr>
                        <a:t>(R-Score)</a:t>
                      </a:r>
                      <a:r>
                        <a:rPr lang="zh-TW" altLang="en-US" sz="1800" b="1" u="sng" dirty="0">
                          <a:solidFill>
                            <a:srgbClr val="C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sym typeface="Wingdings" pitchFamily="2" charset="2"/>
                        </a:rPr>
                        <a:t> </a:t>
                      </a:r>
                      <a:endParaRPr kumimoji="0" lang="zh-TW" altLang="zh-TW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1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31750" marR="0" lvl="0" indent="0" algn="l" defTabSz="914400" rtl="0" eaLnBrk="1" fontAlgn="base" latinLnBrk="0" hangingPunct="1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1511">
                <a:tc>
                  <a:txBody>
                    <a:bodyPr/>
                    <a:lstStyle>
                      <a:lvl1pPr marL="22225" indent="-2222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22225" marR="0" lvl="0" indent="-22225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</a:t>
                      </a:r>
                      <a:endParaRPr kumimoji="0" lang="zh-TW" altLang="zh-TW" sz="1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1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31750" marR="0" lvl="0" indent="0" algn="l" defTabSz="914400" rtl="0" eaLnBrk="1" fontAlgn="base" latinLnBrk="0" hangingPunct="1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4539">
                <a:tc>
                  <a:txBody>
                    <a:bodyPr/>
                    <a:lstStyle>
                      <a:lvl1pPr marL="22225" indent="-2222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22225" marR="0" lvl="0" indent="-22225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</a:t>
                      </a: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1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31750" marR="0" lvl="0" indent="0" algn="l" defTabSz="914400" rtl="0" eaLnBrk="1" fontAlgn="base" latinLnBrk="0" hangingPunct="1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文字方塊 1">
            <a:extLst>
              <a:ext uri="{FF2B5EF4-FFF2-40B4-BE49-F238E27FC236}">
                <a16:creationId xmlns:a16="http://schemas.microsoft.com/office/drawing/2014/main" id="{63CA1CF2-8C24-8259-8ED8-187540897A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5400" y="3001312"/>
            <a:ext cx="231231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p"/>
            </a:pPr>
            <a:r>
              <a:rPr lang="zh-TW" altLang="en-US" sz="2000" dirty="0"/>
              <a:t>量化效益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p"/>
            </a:pPr>
            <a:endParaRPr lang="zh-TW" altLang="en-US" sz="2000" dirty="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0C23648E-995F-4CE3-E4DC-1F0D7FD111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74524"/>
            <a:ext cx="915536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kern="0"/>
            </a:defPPr>
            <a:lvl1pPr eaLnBrk="1" hangingPunct="1">
              <a:defRPr sz="4400" b="1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YaHei"/>
              </a:defRPr>
            </a:lvl1pPr>
          </a:lstStyle>
          <a:p>
            <a:r>
              <a:rPr lang="zh-TW" altLang="en-US" dirty="0"/>
              <a:t>六、輔導效益</a:t>
            </a:r>
          </a:p>
        </p:txBody>
      </p:sp>
      <p:sp>
        <p:nvSpPr>
          <p:cNvPr id="7" name="投影片編號版面配置區 7">
            <a:extLst>
              <a:ext uri="{FF2B5EF4-FFF2-40B4-BE49-F238E27FC236}">
                <a16:creationId xmlns:a16="http://schemas.microsoft.com/office/drawing/2014/main" id="{4F32F684-1E23-6FFA-9762-FE65A725D39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68608" y="6525344"/>
            <a:ext cx="520728" cy="23823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DF09BA-F508-400D-A8F5-6E2FFDC72AE2}" type="slidenum">
              <a:rPr kumimoji="0" lang="en-US" altLang="zh-TW" sz="1600"/>
              <a:pPr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kumimoji="0" lang="en-US" altLang="zh-TW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31686A9B-65DE-7B63-5B95-1AA9EA6416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53823"/>
              </p:ext>
            </p:extLst>
          </p:nvPr>
        </p:nvGraphicFramePr>
        <p:xfrm>
          <a:off x="1055440" y="1268760"/>
          <a:ext cx="7777163" cy="23892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2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3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86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947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43448"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E7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政府款</a:t>
                      </a:r>
                    </a:p>
                  </a:txBody>
                  <a:tcPr marL="91444" marR="91444" marT="45680" marB="4568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E7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廠商自籌</a:t>
                      </a:r>
                    </a:p>
                  </a:txBody>
                  <a:tcPr marL="91444" marR="91444" marT="45680" marB="4568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E7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合計</a:t>
                      </a:r>
                    </a:p>
                  </a:txBody>
                  <a:tcPr marL="91444" marR="91444" marT="45680" marB="4568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E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86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經費</a:t>
                      </a:r>
                      <a:endParaRPr lang="en-US" altLang="zh-TW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altLang="zh-TW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86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百分比</a:t>
                      </a:r>
                      <a:endParaRPr lang="en-US" altLang="zh-TW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altLang="zh-TW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0C23648E-995F-4CE3-E4DC-1F0D7FD111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116632"/>
            <a:ext cx="915536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kern="0"/>
            </a:defPPr>
            <a:lvl1pPr eaLnBrk="1" hangingPunct="1">
              <a:defRPr sz="4400" b="1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YaHei"/>
              </a:defRPr>
            </a:lvl1pPr>
          </a:lstStyle>
          <a:p>
            <a:r>
              <a:rPr lang="zh-TW" altLang="en-US" dirty="0"/>
              <a:t>七、預計輔導經費</a:t>
            </a:r>
          </a:p>
        </p:txBody>
      </p:sp>
      <p:sp>
        <p:nvSpPr>
          <p:cNvPr id="7" name="投影片編號版面配置區 7">
            <a:extLst>
              <a:ext uri="{FF2B5EF4-FFF2-40B4-BE49-F238E27FC236}">
                <a16:creationId xmlns:a16="http://schemas.microsoft.com/office/drawing/2014/main" id="{4F32F684-1E23-6FFA-9762-FE65A725D39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68608" y="6525344"/>
            <a:ext cx="520728" cy="23823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DF09BA-F508-400D-A8F5-6E2FFDC72AE2}" type="slidenum">
              <a:rPr kumimoji="0" lang="en-US" altLang="zh-TW" sz="1600"/>
              <a:pPr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kumimoji="0" lang="en-US" altLang="zh-TW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SD_Template_202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SD_Template_2024" id="{1CED5B5A-63C6-4668-BDCE-417448BE0614}" vid="{3EAC87CD-3801-4B10-8414-8EFF117B28E4}"/>
    </a:ext>
  </a:ext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CSD_Template_2024</Template>
  <TotalTime>3926</TotalTime>
  <Words>421</Words>
  <Application>Microsoft Office PowerPoint</Application>
  <PresentationFormat>寬螢幕</PresentationFormat>
  <Paragraphs>110</Paragraphs>
  <Slides>9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6" baseType="lpstr">
      <vt:lpstr>Microsoft YaHei</vt:lpstr>
      <vt:lpstr>微軟正黑體</vt:lpstr>
      <vt:lpstr>Arial</vt:lpstr>
      <vt:lpstr>Calibri</vt:lpstr>
      <vt:lpstr>Times New Roman</vt:lpstr>
      <vt:lpstr>Wingdings</vt:lpstr>
      <vt:lpstr>CSD_Template_2024</vt:lpstr>
      <vt:lpstr>PowerPoint 簡報</vt:lpstr>
      <vt:lpstr>PowerPoint 簡報</vt:lpstr>
      <vt:lpstr>一、受輔導業者簡介</vt:lpstr>
      <vt:lpstr>PowerPoint 簡報</vt:lpstr>
      <vt:lpstr>三、藍圖規劃</vt:lpstr>
      <vt:lpstr>四、面臨問題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AdminXP</dc:creator>
  <cp:lastModifiedBy>中衛發展中心(南區)-I5813_9M(2024)</cp:lastModifiedBy>
  <cp:revision>282</cp:revision>
  <cp:lastPrinted>2017-02-16T11:19:03Z</cp:lastPrinted>
  <dcterms:created xsi:type="dcterms:W3CDTF">2007-09-27T10:25:11Z</dcterms:created>
  <dcterms:modified xsi:type="dcterms:W3CDTF">2025-02-19T09:07:13Z</dcterms:modified>
</cp:coreProperties>
</file>